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FFA3CC4-1897-45BC-A904-23A64231E19D}" v="11" dt="2026-04-22T10:18:36.0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 Scotram" userId="435f291e28ffff93" providerId="LiveId" clId="{C17D0BBB-3CF6-40CC-ACD3-3386C6223484}"/>
    <pc:docChg chg="custSel addSld modSld">
      <pc:chgData name="John Scotram" userId="435f291e28ffff93" providerId="LiveId" clId="{C17D0BBB-3CF6-40CC-ACD3-3386C6223484}" dt="2026-04-22T10:21:09.035" v="168" actId="1076"/>
      <pc:docMkLst>
        <pc:docMk/>
      </pc:docMkLst>
      <pc:sldChg chg="addSp delSp modSp new mod">
        <pc:chgData name="John Scotram" userId="435f291e28ffff93" providerId="LiveId" clId="{C17D0BBB-3CF6-40CC-ACD3-3386C6223484}" dt="2026-04-22T10:21:09.035" v="168" actId="1076"/>
        <pc:sldMkLst>
          <pc:docMk/>
          <pc:sldMk cId="2060390572" sldId="257"/>
        </pc:sldMkLst>
        <pc:spChg chg="del">
          <ac:chgData name="John Scotram" userId="435f291e28ffff93" providerId="LiveId" clId="{C17D0BBB-3CF6-40CC-ACD3-3386C6223484}" dt="2026-04-22T01:50:25.285" v="1" actId="478"/>
          <ac:spMkLst>
            <pc:docMk/>
            <pc:sldMk cId="2060390572" sldId="257"/>
            <ac:spMk id="2" creationId="{AD1416DE-77DC-6734-4411-34B73E7697DD}"/>
          </ac:spMkLst>
        </pc:spChg>
        <pc:spChg chg="del">
          <ac:chgData name="John Scotram" userId="435f291e28ffff93" providerId="LiveId" clId="{C17D0BBB-3CF6-40CC-ACD3-3386C6223484}" dt="2026-04-22T01:50:27.651" v="2" actId="478"/>
          <ac:spMkLst>
            <pc:docMk/>
            <pc:sldMk cId="2060390572" sldId="257"/>
            <ac:spMk id="3" creationId="{40F71E6B-316E-A34E-9EB5-928BFB27A315}"/>
          </ac:spMkLst>
        </pc:spChg>
        <pc:spChg chg="add mod">
          <ac:chgData name="John Scotram" userId="435f291e28ffff93" providerId="LiveId" clId="{C17D0BBB-3CF6-40CC-ACD3-3386C6223484}" dt="2026-04-22T10:21:09.035" v="168" actId="1076"/>
          <ac:spMkLst>
            <pc:docMk/>
            <pc:sldMk cId="2060390572" sldId="257"/>
            <ac:spMk id="6" creationId="{092A5C27-404A-600E-59BB-B3146172A9F2}"/>
          </ac:spMkLst>
        </pc:spChg>
        <pc:spChg chg="add mod">
          <ac:chgData name="John Scotram" userId="435f291e28ffff93" providerId="LiveId" clId="{C17D0BBB-3CF6-40CC-ACD3-3386C6223484}" dt="2026-04-22T10:20:54.442" v="167" actId="1076"/>
          <ac:spMkLst>
            <pc:docMk/>
            <pc:sldMk cId="2060390572" sldId="257"/>
            <ac:spMk id="7" creationId="{763ADC1B-0723-88EE-C60E-EF1B51F92499}"/>
          </ac:spMkLst>
        </pc:spChg>
        <pc:spChg chg="add mod">
          <ac:chgData name="John Scotram" userId="435f291e28ffff93" providerId="LiveId" clId="{C17D0BBB-3CF6-40CC-ACD3-3386C6223484}" dt="2026-04-22T10:18:58.733" v="123" actId="20577"/>
          <ac:spMkLst>
            <pc:docMk/>
            <pc:sldMk cId="2060390572" sldId="257"/>
            <ac:spMk id="8" creationId="{2B10A504-E888-976E-8575-5B8E33D69A26}"/>
          </ac:spMkLst>
        </pc:spChg>
        <pc:spChg chg="add mod">
          <ac:chgData name="John Scotram" userId="435f291e28ffff93" providerId="LiveId" clId="{C17D0BBB-3CF6-40CC-ACD3-3386C6223484}" dt="2026-04-22T10:18:54.764" v="122" actId="20577"/>
          <ac:spMkLst>
            <pc:docMk/>
            <pc:sldMk cId="2060390572" sldId="257"/>
            <ac:spMk id="9" creationId="{48D4AC5D-1333-2991-E836-C7DFA5C855E5}"/>
          </ac:spMkLst>
        </pc:spChg>
        <pc:picChg chg="add mod">
          <ac:chgData name="John Scotram" userId="435f291e28ffff93" providerId="LiveId" clId="{C17D0BBB-3CF6-40CC-ACD3-3386C6223484}" dt="2026-04-22T01:53:22.218" v="58" actId="1076"/>
          <ac:picMkLst>
            <pc:docMk/>
            <pc:sldMk cId="2060390572" sldId="257"/>
            <ac:picMk id="5" creationId="{3E71514F-2045-B777-885F-1AC82D394E9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CD8C6B-2098-17D3-8581-B4F868A120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E8348B1-D20D-D1B7-A61F-5DD22E6CC9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0082143-A20F-7F51-6D1E-0C1008DCC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C8EF5-9B9F-464E-9034-588191D39F23}" type="datetimeFigureOut">
              <a:rPr lang="de-DE" smtClean="0"/>
              <a:t>22.04.2026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C8D6AE9-9CCD-A3E2-683D-9980706A0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5C8972D-ADE8-B0AF-A41C-B369EF37F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DF00E-8717-4889-BD9F-C76E2CC0214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6449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0A8C0B-A34D-B3FA-1730-59BE8133D6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76CBEB7-5473-51CB-149E-7DEEA96969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6E0C6D0-D927-8D49-6151-BDD8FFC02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C8EF5-9B9F-464E-9034-588191D39F23}" type="datetimeFigureOut">
              <a:rPr lang="de-DE" smtClean="0"/>
              <a:t>22.04.2026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A35D0D2-AF9F-B500-2A0A-ABBE5BAEC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DFC3B8F-4B03-66E9-36FE-6EF845B88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DF00E-8717-4889-BD9F-C76E2CC0214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7847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FCE2E9C-7978-5322-7CE7-1E3D9C6E4E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86E5C31-B73C-2E40-C1CD-F54CB9C02F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2DD0D98-0739-076E-AB0F-4AB7C6E19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C8EF5-9B9F-464E-9034-588191D39F23}" type="datetimeFigureOut">
              <a:rPr lang="de-DE" smtClean="0"/>
              <a:t>22.04.2026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6C30589-DFA2-5BE1-66E9-9CCD1DEDB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BA63113-4874-7854-2ECD-8448C169A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DF00E-8717-4889-BD9F-C76E2CC0214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6583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4613B3-81EF-1322-6A40-26593ED6B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BEF06AB-FFFD-0BDA-EC47-28A36DD1B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604DE69-81B7-37E1-1632-86F55EC03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C8EF5-9B9F-464E-9034-588191D39F23}" type="datetimeFigureOut">
              <a:rPr lang="de-DE" smtClean="0"/>
              <a:t>22.04.2026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8601ADA-F7ED-2BB4-D896-2521FBB6A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6DB018F-3CE3-C97A-2772-459984E40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DF00E-8717-4889-BD9F-C76E2CC0214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9774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ED30C7-D48E-B9E0-9F2E-95EB806C37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F58D30F-BDB6-6DB4-CDBC-E236E98272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0717232-CF71-C1BA-22F4-75C4CF28D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C8EF5-9B9F-464E-9034-588191D39F23}" type="datetimeFigureOut">
              <a:rPr lang="de-DE" smtClean="0"/>
              <a:t>22.04.2026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A123FAB-8EFE-BA09-BD2D-524C43077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97E380B-E00B-782A-6158-7AC410F61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DF00E-8717-4889-BD9F-C76E2CC0214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2120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FCABED-2EF3-288A-39EE-2D6B0EAE6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B8E9945-1CD5-81A3-20E1-A3E940E206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1764001-A911-8DA0-665D-BA053982EB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298A2E8-7027-24A7-FB34-D787C75C8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C8EF5-9B9F-464E-9034-588191D39F23}" type="datetimeFigureOut">
              <a:rPr lang="de-DE" smtClean="0"/>
              <a:t>22.04.2026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D5A64AC-6398-3CA8-E2DA-C19D8181F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F98AAA6-46EA-B3EF-53EE-0716367F1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DF00E-8717-4889-BD9F-C76E2CC0214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0443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D8394E-36D7-06CA-F63E-3264B54D3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721B780-9D4B-5766-C8E3-C41D5484A0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2D3399D-8132-A7FD-05A7-8FD364CD0F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D668DF9-A8F7-A1F1-5CFC-25DD332A47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06F1E07-A8E1-30C5-F0A5-FC74807444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643CE4B-735D-ED63-3AB4-D7AD14364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C8EF5-9B9F-464E-9034-588191D39F23}" type="datetimeFigureOut">
              <a:rPr lang="de-DE" smtClean="0"/>
              <a:t>22.04.2026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70BFC0D9-0765-A7DC-E3B7-09FE70D99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3EB84A0-6289-01E3-974A-3028D4DB5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DF00E-8717-4889-BD9F-C76E2CC0214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8986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4A9251-A9FB-6245-7AFB-97F0A5D0D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FED93F0-2D99-5DE4-D1B1-782BCF805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C8EF5-9B9F-464E-9034-588191D39F23}" type="datetimeFigureOut">
              <a:rPr lang="de-DE" smtClean="0"/>
              <a:t>22.04.2026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7CE2019-86CD-E09F-BBA7-1D754D111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EE7956D-4445-529A-D25D-8925EF7E4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DF00E-8717-4889-BD9F-C76E2CC0214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4496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A7DF7EE-79A5-5155-9C09-FB547AEB3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C8EF5-9B9F-464E-9034-588191D39F23}" type="datetimeFigureOut">
              <a:rPr lang="de-DE" smtClean="0"/>
              <a:t>22.04.2026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9F1F041-8C52-C1FE-D802-33A064D8D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F0576D9-E873-F387-E9DB-482BC8E21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DF00E-8717-4889-BD9F-C76E2CC0214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0056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12D661-E4E0-DE37-C37B-1D24D617C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0703DAD-6299-5109-3271-F3DDB44D07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F351BE3-7D10-773A-6884-63492DD977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2EF34B3-BCA4-03CC-9D9E-30EBBAEA4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C8EF5-9B9F-464E-9034-588191D39F23}" type="datetimeFigureOut">
              <a:rPr lang="de-DE" smtClean="0"/>
              <a:t>22.04.2026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4C93B28-6567-E075-D449-8C8A86161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2743664-9AE3-3028-C093-C2F8745C2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DF00E-8717-4889-BD9F-C76E2CC0214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4422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3C6D0A-0872-3903-6F25-40E0FA97A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F8A2000-1199-D042-96A7-09061A0D24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FF7A0E8-2DF6-1E2C-FA8F-7B41D5D3C9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96AFB94-4FBA-074C-DC61-5556EC438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C8EF5-9B9F-464E-9034-588191D39F23}" type="datetimeFigureOut">
              <a:rPr lang="de-DE" smtClean="0"/>
              <a:t>22.04.2026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99CCAE7-4D0D-27B3-826E-0CC37A827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B8984A3-6AFC-13DF-7365-C4ABF5942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DF00E-8717-4889-BD9F-C76E2CC0214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9920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CE35F4D-3BCE-B6BB-1AA7-9858B229C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6001776-4886-C7AF-F61B-98BB47556E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70E9C5A-281F-7773-64A7-66340D6E53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B6C8EF5-9B9F-464E-9034-588191D39F23}" type="datetimeFigureOut">
              <a:rPr lang="de-DE" smtClean="0"/>
              <a:t>22.04.2026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94EF8E2-F113-A106-4F90-672710E9ED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6A09789-BBE2-A5B0-37C8-68D3E86E38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2DF00E-8717-4889-BD9F-C76E2CC0214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1556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193B77-4944-7C63-42BD-C17B3CC4B7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84033F0-C440-348D-355E-475D1582EC6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dirty="0"/>
              <a:t>אַהֲרוֹן</a:t>
            </a:r>
            <a:endParaRPr lang="en-US" dirty="0"/>
          </a:p>
          <a:p>
            <a:r>
              <a:rPr lang="en-US" dirty="0"/>
              <a:t>'</a:t>
            </a:r>
            <a:r>
              <a:rPr lang="en-US" dirty="0" err="1"/>
              <a:t>ahărôn</a:t>
            </a:r>
            <a:endParaRPr lang="en-US" dirty="0"/>
          </a:p>
          <a:p>
            <a:r>
              <a:rPr lang="en-US" i="1" dirty="0"/>
              <a:t>a-</a:t>
            </a:r>
            <a:r>
              <a:rPr lang="en-US" i="1" dirty="0" err="1"/>
              <a:t>har</a:t>
            </a:r>
            <a:r>
              <a:rPr lang="en-US" i="1" dirty="0"/>
              <a:t>-one'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92823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E71514F-2045-B777-885F-1AC82D394E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450" y="161469"/>
            <a:ext cx="5658640" cy="653506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92A5C27-404A-600E-59BB-B3146172A9F2}"/>
              </a:ext>
            </a:extLst>
          </p:cNvPr>
          <p:cNvSpPr txBox="1"/>
          <p:nvPr/>
        </p:nvSpPr>
        <p:spPr>
          <a:xfrm>
            <a:off x="6217065" y="4883858"/>
            <a:ext cx="14125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  <a:highlight>
                  <a:srgbClr val="FFFF00"/>
                </a:highlight>
              </a:rPr>
              <a:t>1. Death</a:t>
            </a:r>
            <a:br>
              <a:rPr lang="en-US" dirty="0">
                <a:solidFill>
                  <a:srgbClr val="002060"/>
                </a:solidFill>
                <a:highlight>
                  <a:srgbClr val="FFFF00"/>
                </a:highlight>
              </a:rPr>
            </a:br>
            <a:r>
              <a:rPr lang="en-US" dirty="0">
                <a:solidFill>
                  <a:srgbClr val="002060"/>
                </a:solidFill>
                <a:highlight>
                  <a:srgbClr val="FFFF00"/>
                </a:highlight>
              </a:rPr>
              <a:t>3. am 09.05.</a:t>
            </a:r>
            <a:endParaRPr lang="en-DE" dirty="0">
              <a:solidFill>
                <a:srgbClr val="002060"/>
              </a:solidFill>
              <a:highlight>
                <a:srgbClr val="FFFF00"/>
              </a:highlight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63ADC1B-0723-88EE-C60E-EF1B51F92499}"/>
              </a:ext>
            </a:extLst>
          </p:cNvPr>
          <p:cNvSpPr txBox="1"/>
          <p:nvPr/>
        </p:nvSpPr>
        <p:spPr>
          <a:xfrm>
            <a:off x="4309872" y="4999604"/>
            <a:ext cx="14590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  <a:highlight>
                  <a:srgbClr val="FFFF00"/>
                </a:highlight>
              </a:rPr>
              <a:t>2. Mourning</a:t>
            </a:r>
            <a:br>
              <a:rPr lang="en-US" dirty="0">
                <a:solidFill>
                  <a:srgbClr val="002060"/>
                </a:solidFill>
                <a:highlight>
                  <a:srgbClr val="FFFF00"/>
                </a:highlight>
              </a:rPr>
            </a:br>
            <a:r>
              <a:rPr lang="en-US" dirty="0">
                <a:solidFill>
                  <a:srgbClr val="002060"/>
                </a:solidFill>
                <a:highlight>
                  <a:srgbClr val="FFFF00"/>
                </a:highlight>
              </a:rPr>
              <a:t>4. am 13.05. </a:t>
            </a:r>
            <a:endParaRPr lang="en-DE" dirty="0">
              <a:solidFill>
                <a:srgbClr val="002060"/>
              </a:solidFill>
              <a:highlight>
                <a:srgbClr val="FFFF00"/>
              </a:highlight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B10A504-E888-976E-8575-5B8E33D69A26}"/>
              </a:ext>
            </a:extLst>
          </p:cNvPr>
          <p:cNvSpPr txBox="1"/>
          <p:nvPr/>
        </p:nvSpPr>
        <p:spPr>
          <a:xfrm>
            <a:off x="6358038" y="1760620"/>
            <a:ext cx="14125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  <a:highlight>
                  <a:srgbClr val="FF00FF"/>
                </a:highlight>
              </a:rPr>
              <a:t>3. Famine</a:t>
            </a:r>
            <a:br>
              <a:rPr lang="en-US" dirty="0">
                <a:solidFill>
                  <a:schemeClr val="tx2"/>
                </a:solidFill>
                <a:highlight>
                  <a:srgbClr val="FF00FF"/>
                </a:highlight>
              </a:rPr>
            </a:br>
            <a:r>
              <a:rPr lang="en-US" dirty="0">
                <a:solidFill>
                  <a:schemeClr val="tx2"/>
                </a:solidFill>
                <a:highlight>
                  <a:srgbClr val="FF00FF"/>
                </a:highlight>
              </a:rPr>
              <a:t>1. am 11.04.</a:t>
            </a:r>
            <a:endParaRPr lang="en-DE" dirty="0">
              <a:solidFill>
                <a:schemeClr val="tx2"/>
              </a:solidFill>
              <a:highlight>
                <a:srgbClr val="FF00FF"/>
              </a:highlight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8D4AC5D-1333-2991-E836-C7DFA5C855E5}"/>
              </a:ext>
            </a:extLst>
          </p:cNvPr>
          <p:cNvSpPr txBox="1"/>
          <p:nvPr/>
        </p:nvSpPr>
        <p:spPr>
          <a:xfrm>
            <a:off x="4629912" y="1760620"/>
            <a:ext cx="14125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  <a:highlight>
                  <a:srgbClr val="FF00FF"/>
                </a:highlight>
              </a:rPr>
              <a:t>4. Fire</a:t>
            </a:r>
            <a:br>
              <a:rPr lang="en-US" dirty="0">
                <a:solidFill>
                  <a:schemeClr val="tx2"/>
                </a:solidFill>
                <a:highlight>
                  <a:srgbClr val="FF00FF"/>
                </a:highlight>
              </a:rPr>
            </a:br>
            <a:r>
              <a:rPr lang="en-US" dirty="0">
                <a:solidFill>
                  <a:schemeClr val="tx2"/>
                </a:solidFill>
                <a:highlight>
                  <a:srgbClr val="FF00FF"/>
                </a:highlight>
              </a:rPr>
              <a:t>2. am 08.05.</a:t>
            </a:r>
            <a:endParaRPr lang="en-DE" dirty="0">
              <a:solidFill>
                <a:schemeClr val="tx2"/>
              </a:solidFill>
              <a:highlight>
                <a:srgbClr val="FF00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0603905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</TotalTime>
  <Words>44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Scotram</dc:creator>
  <cp:lastModifiedBy>John Scotram</cp:lastModifiedBy>
  <cp:revision>1</cp:revision>
  <dcterms:created xsi:type="dcterms:W3CDTF">2026-03-13T23:32:21Z</dcterms:created>
  <dcterms:modified xsi:type="dcterms:W3CDTF">2026-04-22T10:21:17Z</dcterms:modified>
</cp:coreProperties>
</file>