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4" r:id="rId1"/>
  </p:sldMasterIdLst>
  <p:notesMasterIdLst>
    <p:notesMasterId r:id="rId27"/>
  </p:notesMasterIdLst>
  <p:sldIdLst>
    <p:sldId id="2124" r:id="rId2"/>
    <p:sldId id="2196" r:id="rId3"/>
    <p:sldId id="2193" r:id="rId4"/>
    <p:sldId id="2197" r:id="rId5"/>
    <p:sldId id="2198" r:id="rId6"/>
    <p:sldId id="2215" r:id="rId7"/>
    <p:sldId id="2216" r:id="rId8"/>
    <p:sldId id="2195" r:id="rId9"/>
    <p:sldId id="2199" r:id="rId10"/>
    <p:sldId id="2200" r:id="rId11"/>
    <p:sldId id="2217" r:id="rId12"/>
    <p:sldId id="2201" r:id="rId13"/>
    <p:sldId id="2218" r:id="rId14"/>
    <p:sldId id="2204" r:id="rId15"/>
    <p:sldId id="2219" r:id="rId16"/>
    <p:sldId id="2220" r:id="rId17"/>
    <p:sldId id="2207" r:id="rId18"/>
    <p:sldId id="2208" r:id="rId19"/>
    <p:sldId id="2203" r:id="rId20"/>
    <p:sldId id="2209" r:id="rId21"/>
    <p:sldId id="2205" r:id="rId22"/>
    <p:sldId id="2213" r:id="rId23"/>
    <p:sldId id="2221" r:id="rId24"/>
    <p:sldId id="2210" r:id="rId25"/>
    <p:sldId id="221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F1F1F1"/>
    <a:srgbClr val="C9CDD6"/>
    <a:srgbClr val="CBCED7"/>
    <a:srgbClr val="0000FF"/>
    <a:srgbClr val="FBCA98"/>
    <a:srgbClr val="B8A275"/>
    <a:srgbClr val="6666FF"/>
    <a:srgbClr val="CC3399"/>
    <a:srgbClr val="3B35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98FB52-B614-4749-8E7C-E8075717494A}" v="2" dt="2025-10-05T22:45:05.239"/>
    <p1510:client id="{66B91877-453F-4973-8E89-EB78D1C5AD94}" v="336" dt="2025-10-05T00:28:07.941"/>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65" autoAdjust="0"/>
    <p:restoredTop sz="58024" autoAdjust="0"/>
  </p:normalViewPr>
  <p:slideViewPr>
    <p:cSldViewPr snapToGrid="0">
      <p:cViewPr varScale="1">
        <p:scale>
          <a:sx n="104" d="100"/>
          <a:sy n="104" d="100"/>
        </p:scale>
        <p:origin x="2538" y="156"/>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50" d="100"/>
        <a:sy n="150" d="100"/>
      </p:scale>
      <p:origin x="0" y="-5814"/>
    </p:cViewPr>
  </p:sorterViewPr>
  <p:notesViewPr>
    <p:cSldViewPr snapToGrid="0">
      <p:cViewPr varScale="1">
        <p:scale>
          <a:sx n="137" d="100"/>
          <a:sy n="137" d="100"/>
        </p:scale>
        <p:origin x="4680"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00:27:05.4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2,'213'-1,"231"3,-222 25,-154-16,120 5,52-19,229 5,-323 11,57 1,2313-14,-1164-2,-916-25,9 0,789 28,-1011 13,8 1,768-17,-814 16,-11-1,116-13,-242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3T12:48:40.6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86,'255'2,"448"-18,-529-8,47-4,-101 20,106-4,-80 13,-129-1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3T12:48:41.6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0,'7'0,"13"0,15 0,11 0,9 0,3 0,5 0,-1 0,-7 0,-13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21:09:25.7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67,'1'-2,"0"1,0 0,0 0,0-1,1 1,-1 0,0 0,0 0,1 0,-1 1,0-1,1 0,-1 0,1 1,-1-1,4 0,29-9,-33 9,51-11,0 2,1 2,61-1,166 9,-129 3,884-3,-1011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21:09:27.9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86,'7'-1,"-1"0,1-1,-1 1,0-1,1 0,-1-1,7-3,26-9,56-4,0 4,1 4,170 4,419 7,-667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21:09:30.7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0,'0'2,"1"-1,0 1,0-1,0 1,-1-1,1 1,1-1,-1 0,0 1,0-1,0 0,1 0,-1 0,1 0,-1 0,1 0,-1 0,1-1,-1 1,3 0,34 12,2-7,0-3,1-1,59-6,-4 2,1258 2,-1346-1,0 1,0-1,0 0,15-5,-9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3T12:48:26.4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1 117,'1'2,"1"0,0 0,0 0,0 1,0-2,0 1,1 0,-1 0,0-1,1 1,0-1,-1 0,1 0,0 0,-1 0,1 0,0-1,0 1,0-1,4 1,70-2,-53-1,1383-48,-1166 34,-209 11,0-1,-1-1,0-2,0-1,42-20,-54 21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3T12:48:29.3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1,'2561'0,"-2522"2,0 2,0 2,45 13,35 5,-33-11,144 3,-188-16,-24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3T12:48:31.0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0,'131'11,"-12"-1,987-7,-564-6,449 3,-963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3T12:48:38.1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0,'1842'0,"-1824"0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3T12:48:38.9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1,'10'0,"12"0,12 0,7 0,12 0,11 0,12 0,9 0,3 0,-10 0,-13 0,-8 0,-10 0,-9 0,-8 0,-5 0,-7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CB04A-BABA-46C1-8494-351099A6DC5D}" type="datetimeFigureOut">
              <a:rPr lang="de-DE" smtClean="0"/>
              <a:t>08.10.2025</a:t>
            </a:fld>
            <a:endParaRPr lang="de-D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6B2C0-4FE1-42B0-882E-F52A8F0C03ED}" type="slidenum">
              <a:rPr lang="en-US" smtClean="0"/>
              <a:t>‹#›</a:t>
            </a:fld>
            <a:endParaRPr lang="en-US"/>
          </a:p>
        </p:txBody>
      </p:sp>
    </p:spTree>
    <p:extLst>
      <p:ext uri="{BB962C8B-B14F-4D97-AF65-F5344CB8AC3E}">
        <p14:creationId xmlns:p14="http://schemas.microsoft.com/office/powerpoint/2010/main" val="2983967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7975D-2605-8959-4365-A4DF45A195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930630-30AD-8C7E-DEAD-C94DD85800B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03DE031-1704-C442-BE44-EC342F370D1E}"/>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AB4ADC11-FCD9-022D-A436-B279BE1DCB4D}"/>
              </a:ext>
            </a:extLst>
          </p:cNvPr>
          <p:cNvSpPr>
            <a:spLocks noGrp="1"/>
          </p:cNvSpPr>
          <p:nvPr>
            <p:ph type="sldNum" sz="quarter" idx="5"/>
          </p:nvPr>
        </p:nvSpPr>
        <p:spPr/>
        <p:txBody>
          <a:bodyPr/>
          <a:lstStyle/>
          <a:p>
            <a:fld id="{5E289986-1C26-42EB-AB56-D5F06676D67D}" type="slidenum">
              <a:rPr lang="de-DE" smtClean="0"/>
              <a:t>1</a:t>
            </a:fld>
            <a:endParaRPr lang="de-DE" dirty="0"/>
          </a:p>
        </p:txBody>
      </p:sp>
    </p:spTree>
    <p:extLst>
      <p:ext uri="{BB962C8B-B14F-4D97-AF65-F5344CB8AC3E}">
        <p14:creationId xmlns:p14="http://schemas.microsoft.com/office/powerpoint/2010/main" val="1928592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0B70A-E96B-C547-E64F-8B1A4B271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D8B80-33DC-8EF4-F732-64D091ED71E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5E47381-0864-9D31-A42E-0FD082246B5E}"/>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D6206B72-2DF6-42D7-A6C5-8A1AEF4D0BFD}"/>
              </a:ext>
            </a:extLst>
          </p:cNvPr>
          <p:cNvSpPr>
            <a:spLocks noGrp="1"/>
          </p:cNvSpPr>
          <p:nvPr>
            <p:ph type="sldNum" sz="quarter" idx="5"/>
          </p:nvPr>
        </p:nvSpPr>
        <p:spPr/>
        <p:txBody>
          <a:bodyPr/>
          <a:lstStyle/>
          <a:p>
            <a:fld id="{5E289986-1C26-42EB-AB56-D5F06676D67D}" type="slidenum">
              <a:rPr lang="de-DE" smtClean="0"/>
              <a:t>10</a:t>
            </a:fld>
            <a:endParaRPr lang="de-DE" dirty="0"/>
          </a:p>
        </p:txBody>
      </p:sp>
    </p:spTree>
    <p:extLst>
      <p:ext uri="{BB962C8B-B14F-4D97-AF65-F5344CB8AC3E}">
        <p14:creationId xmlns:p14="http://schemas.microsoft.com/office/powerpoint/2010/main" val="941330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AC436-32B8-080C-6608-E6288AC90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DE7C7C-4200-A835-38B1-594EACD8EB9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3837760-E8FD-1786-19E0-1459B84655E4}"/>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11A760DA-9885-F7C5-D17C-7867713A7D71}"/>
              </a:ext>
            </a:extLst>
          </p:cNvPr>
          <p:cNvSpPr>
            <a:spLocks noGrp="1"/>
          </p:cNvSpPr>
          <p:nvPr>
            <p:ph type="sldNum" sz="quarter" idx="5"/>
          </p:nvPr>
        </p:nvSpPr>
        <p:spPr/>
        <p:txBody>
          <a:bodyPr/>
          <a:lstStyle/>
          <a:p>
            <a:fld id="{5E289986-1C26-42EB-AB56-D5F06676D67D}" type="slidenum">
              <a:rPr lang="de-DE" smtClean="0"/>
              <a:t>11</a:t>
            </a:fld>
            <a:endParaRPr lang="de-DE" dirty="0"/>
          </a:p>
        </p:txBody>
      </p:sp>
    </p:spTree>
    <p:extLst>
      <p:ext uri="{BB962C8B-B14F-4D97-AF65-F5344CB8AC3E}">
        <p14:creationId xmlns:p14="http://schemas.microsoft.com/office/powerpoint/2010/main" val="2114516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1B38C-032F-A7F3-6CB7-9C7B71AEB5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781B9A-DCC7-85F0-F463-0D1660FC82D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E519F13-0028-C71B-0959-317B9DCC0486}"/>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37B9D8BF-9E94-C36A-0C14-2762485BABDA}"/>
              </a:ext>
            </a:extLst>
          </p:cNvPr>
          <p:cNvSpPr>
            <a:spLocks noGrp="1"/>
          </p:cNvSpPr>
          <p:nvPr>
            <p:ph type="sldNum" sz="quarter" idx="5"/>
          </p:nvPr>
        </p:nvSpPr>
        <p:spPr/>
        <p:txBody>
          <a:bodyPr/>
          <a:lstStyle/>
          <a:p>
            <a:fld id="{5E289986-1C26-42EB-AB56-D5F06676D67D}" type="slidenum">
              <a:rPr lang="de-DE" smtClean="0"/>
              <a:t>12</a:t>
            </a:fld>
            <a:endParaRPr lang="de-DE" dirty="0"/>
          </a:p>
        </p:txBody>
      </p:sp>
    </p:spTree>
    <p:extLst>
      <p:ext uri="{BB962C8B-B14F-4D97-AF65-F5344CB8AC3E}">
        <p14:creationId xmlns:p14="http://schemas.microsoft.com/office/powerpoint/2010/main" val="3630088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3A04B-BCB5-46E5-9E56-68B3A1F32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91C468-4E12-E178-E72C-ADEFA22E5A5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86CDFD8-5729-FEC0-6313-F6A429502DB2}"/>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FB27E204-EBF1-4D7E-3F33-01E22400214D}"/>
              </a:ext>
            </a:extLst>
          </p:cNvPr>
          <p:cNvSpPr>
            <a:spLocks noGrp="1"/>
          </p:cNvSpPr>
          <p:nvPr>
            <p:ph type="sldNum" sz="quarter" idx="5"/>
          </p:nvPr>
        </p:nvSpPr>
        <p:spPr/>
        <p:txBody>
          <a:bodyPr/>
          <a:lstStyle/>
          <a:p>
            <a:fld id="{5E289986-1C26-42EB-AB56-D5F06676D67D}" type="slidenum">
              <a:rPr lang="de-DE" smtClean="0"/>
              <a:t>13</a:t>
            </a:fld>
            <a:endParaRPr lang="de-DE" dirty="0"/>
          </a:p>
        </p:txBody>
      </p:sp>
    </p:spTree>
    <p:extLst>
      <p:ext uri="{BB962C8B-B14F-4D97-AF65-F5344CB8AC3E}">
        <p14:creationId xmlns:p14="http://schemas.microsoft.com/office/powerpoint/2010/main" val="1710828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8CC37-725D-2884-72AE-05B739CC76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2E4174-B49C-00FE-A7E7-4FC1D256D82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6ED3659-D1D8-F07B-AFCE-EBA91D16C976}"/>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4D66C16B-C1E7-DDC7-49D5-4D7BAEDAE9C1}"/>
              </a:ext>
            </a:extLst>
          </p:cNvPr>
          <p:cNvSpPr>
            <a:spLocks noGrp="1"/>
          </p:cNvSpPr>
          <p:nvPr>
            <p:ph type="sldNum" sz="quarter" idx="5"/>
          </p:nvPr>
        </p:nvSpPr>
        <p:spPr/>
        <p:txBody>
          <a:bodyPr/>
          <a:lstStyle/>
          <a:p>
            <a:fld id="{5E289986-1C26-42EB-AB56-D5F06676D67D}" type="slidenum">
              <a:rPr lang="de-DE" smtClean="0"/>
              <a:t>14</a:t>
            </a:fld>
            <a:endParaRPr lang="de-DE" dirty="0"/>
          </a:p>
        </p:txBody>
      </p:sp>
    </p:spTree>
    <p:extLst>
      <p:ext uri="{BB962C8B-B14F-4D97-AF65-F5344CB8AC3E}">
        <p14:creationId xmlns:p14="http://schemas.microsoft.com/office/powerpoint/2010/main" val="3674251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7232-1B66-5F44-0A78-3512E08A80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F2A56-DD80-587B-EC4A-1DF20A386CA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4A42F49-E8C3-E5FF-6C08-15545AE62FEE}"/>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4C4D245F-354A-4D8A-7B14-B796CF9CC59F}"/>
              </a:ext>
            </a:extLst>
          </p:cNvPr>
          <p:cNvSpPr>
            <a:spLocks noGrp="1"/>
          </p:cNvSpPr>
          <p:nvPr>
            <p:ph type="sldNum" sz="quarter" idx="5"/>
          </p:nvPr>
        </p:nvSpPr>
        <p:spPr/>
        <p:txBody>
          <a:bodyPr/>
          <a:lstStyle/>
          <a:p>
            <a:fld id="{5E289986-1C26-42EB-AB56-D5F06676D67D}" type="slidenum">
              <a:rPr lang="de-DE" smtClean="0"/>
              <a:t>15</a:t>
            </a:fld>
            <a:endParaRPr lang="de-DE" dirty="0"/>
          </a:p>
        </p:txBody>
      </p:sp>
    </p:spTree>
    <p:extLst>
      <p:ext uri="{BB962C8B-B14F-4D97-AF65-F5344CB8AC3E}">
        <p14:creationId xmlns:p14="http://schemas.microsoft.com/office/powerpoint/2010/main" val="1397078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601CE-C7A9-28DE-0A6D-DCC4808EF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079B3-E9CB-ADCE-B000-3F8C2BFEDCA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5A58AB3-1660-4D80-B3D8-0813316C93C8}"/>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F5173304-4DC9-C22D-14D3-EBD6602E43A6}"/>
              </a:ext>
            </a:extLst>
          </p:cNvPr>
          <p:cNvSpPr>
            <a:spLocks noGrp="1"/>
          </p:cNvSpPr>
          <p:nvPr>
            <p:ph type="sldNum" sz="quarter" idx="5"/>
          </p:nvPr>
        </p:nvSpPr>
        <p:spPr/>
        <p:txBody>
          <a:bodyPr/>
          <a:lstStyle/>
          <a:p>
            <a:fld id="{5E289986-1C26-42EB-AB56-D5F06676D67D}" type="slidenum">
              <a:rPr lang="de-DE" smtClean="0"/>
              <a:t>16</a:t>
            </a:fld>
            <a:endParaRPr lang="de-DE" dirty="0"/>
          </a:p>
        </p:txBody>
      </p:sp>
    </p:spTree>
    <p:extLst>
      <p:ext uri="{BB962C8B-B14F-4D97-AF65-F5344CB8AC3E}">
        <p14:creationId xmlns:p14="http://schemas.microsoft.com/office/powerpoint/2010/main" val="695732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84010-50E7-AB89-D165-462FD53F13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CF6E7F-F2D3-5FDB-7C6C-EFCD7EF60F9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53873D6-AE7C-7189-7897-D9D167248591}"/>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84C5E1A5-8E87-D3FF-C14E-5E6214ECA317}"/>
              </a:ext>
            </a:extLst>
          </p:cNvPr>
          <p:cNvSpPr>
            <a:spLocks noGrp="1"/>
          </p:cNvSpPr>
          <p:nvPr>
            <p:ph type="sldNum" sz="quarter" idx="5"/>
          </p:nvPr>
        </p:nvSpPr>
        <p:spPr/>
        <p:txBody>
          <a:bodyPr/>
          <a:lstStyle/>
          <a:p>
            <a:fld id="{5E289986-1C26-42EB-AB56-D5F06676D67D}" type="slidenum">
              <a:rPr lang="de-DE" smtClean="0"/>
              <a:t>17</a:t>
            </a:fld>
            <a:endParaRPr lang="de-DE" dirty="0"/>
          </a:p>
        </p:txBody>
      </p:sp>
    </p:spTree>
    <p:extLst>
      <p:ext uri="{BB962C8B-B14F-4D97-AF65-F5344CB8AC3E}">
        <p14:creationId xmlns:p14="http://schemas.microsoft.com/office/powerpoint/2010/main" val="2066660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21B10-E1CB-DFDA-76DD-A563E30FBF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4B6528-136F-08EF-E2EA-989672E9541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E8D8DBA-E6E2-7EDE-1305-0E329FE5B8BD}"/>
              </a:ext>
            </a:extLst>
          </p:cNvPr>
          <p:cNvSpPr>
            <a:spLocks noGrp="1"/>
          </p:cNvSpPr>
          <p:nvPr>
            <p:ph type="body" idx="1"/>
          </p:nvPr>
        </p:nvSpPr>
        <p:spPr/>
        <p:txBody>
          <a:bodyPr/>
          <a:lstStyle/>
          <a:p>
            <a:endParaRPr lang="de-DE" dirty="0"/>
          </a:p>
        </p:txBody>
      </p:sp>
      <p:sp>
        <p:nvSpPr>
          <p:cNvPr id="4" name="Slide Number Placeholder 3">
            <a:extLst>
              <a:ext uri="{FF2B5EF4-FFF2-40B4-BE49-F238E27FC236}">
                <a16:creationId xmlns:a16="http://schemas.microsoft.com/office/drawing/2014/main" id="{38B1DF79-351E-A5B0-6DDD-D614B79CEDF0}"/>
              </a:ext>
            </a:extLst>
          </p:cNvPr>
          <p:cNvSpPr>
            <a:spLocks noGrp="1"/>
          </p:cNvSpPr>
          <p:nvPr>
            <p:ph type="sldNum" sz="quarter" idx="5"/>
          </p:nvPr>
        </p:nvSpPr>
        <p:spPr/>
        <p:txBody>
          <a:bodyPr/>
          <a:lstStyle/>
          <a:p>
            <a:fld id="{5E289986-1C26-42EB-AB56-D5F06676D67D}" type="slidenum">
              <a:rPr lang="de-DE" smtClean="0"/>
              <a:t>18</a:t>
            </a:fld>
            <a:endParaRPr lang="de-DE" dirty="0"/>
          </a:p>
        </p:txBody>
      </p:sp>
    </p:spTree>
    <p:extLst>
      <p:ext uri="{BB962C8B-B14F-4D97-AF65-F5344CB8AC3E}">
        <p14:creationId xmlns:p14="http://schemas.microsoft.com/office/powerpoint/2010/main" val="2165610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3BDE4-F884-5B9C-5BCF-58F343804A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C84A32-69A1-8149-E8C0-D52D4B5E00E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4D97F8D-B529-9DAC-8E1E-10406F244919}"/>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652111C4-FC8A-505B-2598-F08183230715}"/>
              </a:ext>
            </a:extLst>
          </p:cNvPr>
          <p:cNvSpPr>
            <a:spLocks noGrp="1"/>
          </p:cNvSpPr>
          <p:nvPr>
            <p:ph type="sldNum" sz="quarter" idx="5"/>
          </p:nvPr>
        </p:nvSpPr>
        <p:spPr/>
        <p:txBody>
          <a:bodyPr/>
          <a:lstStyle/>
          <a:p>
            <a:fld id="{5E289986-1C26-42EB-AB56-D5F06676D67D}" type="slidenum">
              <a:rPr lang="de-DE" smtClean="0"/>
              <a:t>19</a:t>
            </a:fld>
            <a:endParaRPr lang="de-DE" dirty="0"/>
          </a:p>
        </p:txBody>
      </p:sp>
    </p:spTree>
    <p:extLst>
      <p:ext uri="{BB962C8B-B14F-4D97-AF65-F5344CB8AC3E}">
        <p14:creationId xmlns:p14="http://schemas.microsoft.com/office/powerpoint/2010/main" val="3699902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5F286-BC24-FAAC-03F6-8587112554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86543A-5032-210F-3798-C053EDCA409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7F86B09-A2CE-40A9-9C9B-F34BB93AC23F}"/>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9413F202-6440-40B2-1973-5FACBA978A4E}"/>
              </a:ext>
            </a:extLst>
          </p:cNvPr>
          <p:cNvSpPr>
            <a:spLocks noGrp="1"/>
          </p:cNvSpPr>
          <p:nvPr>
            <p:ph type="sldNum" sz="quarter" idx="5"/>
          </p:nvPr>
        </p:nvSpPr>
        <p:spPr/>
        <p:txBody>
          <a:bodyPr/>
          <a:lstStyle/>
          <a:p>
            <a:fld id="{5E289986-1C26-42EB-AB56-D5F06676D67D}" type="slidenum">
              <a:rPr lang="de-DE" smtClean="0"/>
              <a:t>2</a:t>
            </a:fld>
            <a:endParaRPr lang="de-DE" dirty="0"/>
          </a:p>
        </p:txBody>
      </p:sp>
    </p:spTree>
    <p:extLst>
      <p:ext uri="{BB962C8B-B14F-4D97-AF65-F5344CB8AC3E}">
        <p14:creationId xmlns:p14="http://schemas.microsoft.com/office/powerpoint/2010/main" val="4234541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056FA-282D-4F06-5A89-E39EC6ADDC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B9BEB-C51D-0978-F0DE-000ACE4C386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3A280BA-D659-2DF3-BB44-AA19D4A630A2}"/>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40917091-AE62-8806-0765-673ED34B1400}"/>
              </a:ext>
            </a:extLst>
          </p:cNvPr>
          <p:cNvSpPr>
            <a:spLocks noGrp="1"/>
          </p:cNvSpPr>
          <p:nvPr>
            <p:ph type="sldNum" sz="quarter" idx="5"/>
          </p:nvPr>
        </p:nvSpPr>
        <p:spPr/>
        <p:txBody>
          <a:bodyPr/>
          <a:lstStyle/>
          <a:p>
            <a:fld id="{5E289986-1C26-42EB-AB56-D5F06676D67D}" type="slidenum">
              <a:rPr lang="de-DE" smtClean="0"/>
              <a:t>20</a:t>
            </a:fld>
            <a:endParaRPr lang="de-DE" dirty="0"/>
          </a:p>
        </p:txBody>
      </p:sp>
    </p:spTree>
    <p:extLst>
      <p:ext uri="{BB962C8B-B14F-4D97-AF65-F5344CB8AC3E}">
        <p14:creationId xmlns:p14="http://schemas.microsoft.com/office/powerpoint/2010/main" val="2127782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013A9-7020-CC73-C6C4-2DEB2B5657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BC499-906F-A84E-9234-9560FE57D0D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B1AA002-5F12-FB1F-51B4-C54E36D7D244}"/>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F27913E5-AEEC-AF84-51FC-ADB65AA58E63}"/>
              </a:ext>
            </a:extLst>
          </p:cNvPr>
          <p:cNvSpPr>
            <a:spLocks noGrp="1"/>
          </p:cNvSpPr>
          <p:nvPr>
            <p:ph type="sldNum" sz="quarter" idx="5"/>
          </p:nvPr>
        </p:nvSpPr>
        <p:spPr/>
        <p:txBody>
          <a:bodyPr/>
          <a:lstStyle/>
          <a:p>
            <a:fld id="{5E289986-1C26-42EB-AB56-D5F06676D67D}" type="slidenum">
              <a:rPr lang="de-DE" smtClean="0"/>
              <a:t>21</a:t>
            </a:fld>
            <a:endParaRPr lang="de-DE" dirty="0"/>
          </a:p>
        </p:txBody>
      </p:sp>
    </p:spTree>
    <p:extLst>
      <p:ext uri="{BB962C8B-B14F-4D97-AF65-F5344CB8AC3E}">
        <p14:creationId xmlns:p14="http://schemas.microsoft.com/office/powerpoint/2010/main" val="1249740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CA864-F4B3-764B-D2B6-612E9707C4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8C3DA-A13A-DB4D-58E4-313EBE0BD1A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8B50409-720E-E99A-C177-3D4507FBDB9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p:txBody>
      </p:sp>
      <p:sp>
        <p:nvSpPr>
          <p:cNvPr id="4" name="Slide Number Placeholder 3">
            <a:extLst>
              <a:ext uri="{FF2B5EF4-FFF2-40B4-BE49-F238E27FC236}">
                <a16:creationId xmlns:a16="http://schemas.microsoft.com/office/drawing/2014/main" id="{2FFA1C90-77E0-12E4-F12B-9215186B9F7F}"/>
              </a:ext>
            </a:extLst>
          </p:cNvPr>
          <p:cNvSpPr>
            <a:spLocks noGrp="1"/>
          </p:cNvSpPr>
          <p:nvPr>
            <p:ph type="sldNum" sz="quarter" idx="5"/>
          </p:nvPr>
        </p:nvSpPr>
        <p:spPr/>
        <p:txBody>
          <a:bodyPr/>
          <a:lstStyle/>
          <a:p>
            <a:fld id="{5E289986-1C26-42EB-AB56-D5F06676D67D}" type="slidenum">
              <a:rPr lang="de-DE" smtClean="0"/>
              <a:t>22</a:t>
            </a:fld>
            <a:endParaRPr lang="de-DE" dirty="0"/>
          </a:p>
        </p:txBody>
      </p:sp>
    </p:spTree>
    <p:extLst>
      <p:ext uri="{BB962C8B-B14F-4D97-AF65-F5344CB8AC3E}">
        <p14:creationId xmlns:p14="http://schemas.microsoft.com/office/powerpoint/2010/main" val="867068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96227-CF4E-24E6-1CCB-CF85BBC911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FF36FC-B4CC-B8C5-64E0-60C765CA134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F88F478-E889-5385-B0E3-EEED9F82F6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p:txBody>
      </p:sp>
      <p:sp>
        <p:nvSpPr>
          <p:cNvPr id="4" name="Slide Number Placeholder 3">
            <a:extLst>
              <a:ext uri="{FF2B5EF4-FFF2-40B4-BE49-F238E27FC236}">
                <a16:creationId xmlns:a16="http://schemas.microsoft.com/office/drawing/2014/main" id="{49B12996-EA2A-37A2-264A-832954CCE9B0}"/>
              </a:ext>
            </a:extLst>
          </p:cNvPr>
          <p:cNvSpPr>
            <a:spLocks noGrp="1"/>
          </p:cNvSpPr>
          <p:nvPr>
            <p:ph type="sldNum" sz="quarter" idx="5"/>
          </p:nvPr>
        </p:nvSpPr>
        <p:spPr/>
        <p:txBody>
          <a:bodyPr/>
          <a:lstStyle/>
          <a:p>
            <a:fld id="{5E289986-1C26-42EB-AB56-D5F06676D67D}" type="slidenum">
              <a:rPr lang="de-DE" smtClean="0"/>
              <a:t>23</a:t>
            </a:fld>
            <a:endParaRPr lang="de-DE" dirty="0"/>
          </a:p>
        </p:txBody>
      </p:sp>
    </p:spTree>
    <p:extLst>
      <p:ext uri="{BB962C8B-B14F-4D97-AF65-F5344CB8AC3E}">
        <p14:creationId xmlns:p14="http://schemas.microsoft.com/office/powerpoint/2010/main" val="257746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A3807-1572-1A60-2061-5C8823FA1D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1896CB-7B9B-CC1A-1B82-4FF1A29DF42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79CA283-C4B9-9012-F136-C074BB070F72}"/>
              </a:ext>
            </a:extLst>
          </p:cNvPr>
          <p:cNvSpPr>
            <a:spLocks noGrp="1"/>
          </p:cNvSpPr>
          <p:nvPr>
            <p:ph type="body" idx="1"/>
          </p:nvPr>
        </p:nvSpPr>
        <p:spPr/>
        <p:txBody>
          <a:bodyPr/>
          <a:lstStyle/>
          <a:p>
            <a:endParaRPr lang="en-US" sz="1200" kern="1200" noProof="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04023F8-866D-DDB2-496F-CDAF978DABB6}"/>
              </a:ext>
            </a:extLst>
          </p:cNvPr>
          <p:cNvSpPr>
            <a:spLocks noGrp="1"/>
          </p:cNvSpPr>
          <p:nvPr>
            <p:ph type="sldNum" sz="quarter" idx="5"/>
          </p:nvPr>
        </p:nvSpPr>
        <p:spPr/>
        <p:txBody>
          <a:bodyPr/>
          <a:lstStyle/>
          <a:p>
            <a:fld id="{5E289986-1C26-42EB-AB56-D5F06676D67D}" type="slidenum">
              <a:rPr lang="de-DE" smtClean="0"/>
              <a:t>24</a:t>
            </a:fld>
            <a:endParaRPr lang="de-DE" dirty="0"/>
          </a:p>
        </p:txBody>
      </p:sp>
    </p:spTree>
    <p:extLst>
      <p:ext uri="{BB962C8B-B14F-4D97-AF65-F5344CB8AC3E}">
        <p14:creationId xmlns:p14="http://schemas.microsoft.com/office/powerpoint/2010/main" val="3932429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39507-C999-150E-12C2-81F0D2122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2C0CE-AA42-E4A5-FCF7-8C5E7CA7033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2B42216-C2D2-6C2D-FE2C-5B504FD85212}"/>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1B4D6133-0EAA-1E98-8FD7-9B7683E292F1}"/>
              </a:ext>
            </a:extLst>
          </p:cNvPr>
          <p:cNvSpPr>
            <a:spLocks noGrp="1"/>
          </p:cNvSpPr>
          <p:nvPr>
            <p:ph type="sldNum" sz="quarter" idx="5"/>
          </p:nvPr>
        </p:nvSpPr>
        <p:spPr/>
        <p:txBody>
          <a:bodyPr/>
          <a:lstStyle/>
          <a:p>
            <a:fld id="{5E289986-1C26-42EB-AB56-D5F06676D67D}" type="slidenum">
              <a:rPr lang="de-DE" smtClean="0"/>
              <a:t>25</a:t>
            </a:fld>
            <a:endParaRPr lang="de-DE" dirty="0"/>
          </a:p>
        </p:txBody>
      </p:sp>
    </p:spTree>
    <p:extLst>
      <p:ext uri="{BB962C8B-B14F-4D97-AF65-F5344CB8AC3E}">
        <p14:creationId xmlns:p14="http://schemas.microsoft.com/office/powerpoint/2010/main" val="2537270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782C5-F087-813D-2AFE-DACC700BFE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47FF62-970B-426D-FDE5-1E1ED5412A2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198648D-4ED9-97C1-E7AD-0A219B3A3AFD}"/>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A88576E6-39FB-CC34-D625-44DB4B2F5B90}"/>
              </a:ext>
            </a:extLst>
          </p:cNvPr>
          <p:cNvSpPr>
            <a:spLocks noGrp="1"/>
          </p:cNvSpPr>
          <p:nvPr>
            <p:ph type="sldNum" sz="quarter" idx="5"/>
          </p:nvPr>
        </p:nvSpPr>
        <p:spPr/>
        <p:txBody>
          <a:bodyPr/>
          <a:lstStyle/>
          <a:p>
            <a:fld id="{5E289986-1C26-42EB-AB56-D5F06676D67D}" type="slidenum">
              <a:rPr lang="de-DE" smtClean="0"/>
              <a:t>3</a:t>
            </a:fld>
            <a:endParaRPr lang="de-DE" dirty="0"/>
          </a:p>
        </p:txBody>
      </p:sp>
    </p:spTree>
    <p:extLst>
      <p:ext uri="{BB962C8B-B14F-4D97-AF65-F5344CB8AC3E}">
        <p14:creationId xmlns:p14="http://schemas.microsoft.com/office/powerpoint/2010/main" val="1297933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53B2D-6186-5732-22DE-9C2B2228F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6398E-0989-2485-D132-596B22ABB34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AA9FCD1-8C0B-DDF4-A27D-A98DB338BBDF}"/>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6FFF863F-1A7D-48FF-910A-D612434C662A}"/>
              </a:ext>
            </a:extLst>
          </p:cNvPr>
          <p:cNvSpPr>
            <a:spLocks noGrp="1"/>
          </p:cNvSpPr>
          <p:nvPr>
            <p:ph type="sldNum" sz="quarter" idx="5"/>
          </p:nvPr>
        </p:nvSpPr>
        <p:spPr/>
        <p:txBody>
          <a:bodyPr/>
          <a:lstStyle/>
          <a:p>
            <a:fld id="{5E289986-1C26-42EB-AB56-D5F06676D67D}" type="slidenum">
              <a:rPr lang="de-DE" smtClean="0"/>
              <a:t>4</a:t>
            </a:fld>
            <a:endParaRPr lang="de-DE" dirty="0"/>
          </a:p>
        </p:txBody>
      </p:sp>
    </p:spTree>
    <p:extLst>
      <p:ext uri="{BB962C8B-B14F-4D97-AF65-F5344CB8AC3E}">
        <p14:creationId xmlns:p14="http://schemas.microsoft.com/office/powerpoint/2010/main" val="3140517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04674-FEF2-EB6A-EB11-A8C65F7A8D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58F1CE-7D29-45B6-EE19-5DCDB5842BD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559B79A-B61A-ECC4-4FAA-C8D97BA4510D}"/>
              </a:ext>
            </a:extLst>
          </p:cNvPr>
          <p:cNvSpPr>
            <a:spLocks noGrp="1"/>
          </p:cNvSpPr>
          <p:nvPr>
            <p:ph type="body" idx="1"/>
          </p:nvPr>
        </p:nvSpPr>
        <p:spPr/>
        <p:txBody>
          <a:bodyPr/>
          <a:lstStyle/>
          <a:p>
            <a:endParaRPr lang="de-DE" dirty="0"/>
          </a:p>
        </p:txBody>
      </p:sp>
      <p:sp>
        <p:nvSpPr>
          <p:cNvPr id="4" name="Slide Number Placeholder 3">
            <a:extLst>
              <a:ext uri="{FF2B5EF4-FFF2-40B4-BE49-F238E27FC236}">
                <a16:creationId xmlns:a16="http://schemas.microsoft.com/office/drawing/2014/main" id="{8E49683C-8F69-8E4B-82D8-D0B37A02AEAD}"/>
              </a:ext>
            </a:extLst>
          </p:cNvPr>
          <p:cNvSpPr>
            <a:spLocks noGrp="1"/>
          </p:cNvSpPr>
          <p:nvPr>
            <p:ph type="sldNum" sz="quarter" idx="5"/>
          </p:nvPr>
        </p:nvSpPr>
        <p:spPr/>
        <p:txBody>
          <a:bodyPr/>
          <a:lstStyle/>
          <a:p>
            <a:fld id="{5E289986-1C26-42EB-AB56-D5F06676D67D}" type="slidenum">
              <a:rPr lang="de-DE" smtClean="0"/>
              <a:t>5</a:t>
            </a:fld>
            <a:endParaRPr lang="de-DE" dirty="0"/>
          </a:p>
        </p:txBody>
      </p:sp>
    </p:spTree>
    <p:extLst>
      <p:ext uri="{BB962C8B-B14F-4D97-AF65-F5344CB8AC3E}">
        <p14:creationId xmlns:p14="http://schemas.microsoft.com/office/powerpoint/2010/main" val="864900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BE179-A7A7-8206-E61A-274C2F2B1B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AC037-4210-28B4-522D-AC4973952E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B102F63-2AA3-0230-5257-1992050291B6}"/>
              </a:ext>
            </a:extLst>
          </p:cNvPr>
          <p:cNvSpPr>
            <a:spLocks noGrp="1"/>
          </p:cNvSpPr>
          <p:nvPr>
            <p:ph type="body" idx="1"/>
          </p:nvPr>
        </p:nvSpPr>
        <p:spPr/>
        <p:txBody>
          <a:bodyPr/>
          <a:lstStyle/>
          <a:p>
            <a:endParaRPr lang="de-DE" dirty="0"/>
          </a:p>
        </p:txBody>
      </p:sp>
      <p:sp>
        <p:nvSpPr>
          <p:cNvPr id="4" name="Slide Number Placeholder 3">
            <a:extLst>
              <a:ext uri="{FF2B5EF4-FFF2-40B4-BE49-F238E27FC236}">
                <a16:creationId xmlns:a16="http://schemas.microsoft.com/office/drawing/2014/main" id="{1A5A8191-3B88-B0CB-0BBD-1B676AFBED3A}"/>
              </a:ext>
            </a:extLst>
          </p:cNvPr>
          <p:cNvSpPr>
            <a:spLocks noGrp="1"/>
          </p:cNvSpPr>
          <p:nvPr>
            <p:ph type="sldNum" sz="quarter" idx="5"/>
          </p:nvPr>
        </p:nvSpPr>
        <p:spPr/>
        <p:txBody>
          <a:bodyPr/>
          <a:lstStyle/>
          <a:p>
            <a:fld id="{5E289986-1C26-42EB-AB56-D5F06676D67D}" type="slidenum">
              <a:rPr lang="de-DE" smtClean="0"/>
              <a:t>6</a:t>
            </a:fld>
            <a:endParaRPr lang="de-DE" dirty="0"/>
          </a:p>
        </p:txBody>
      </p:sp>
    </p:spTree>
    <p:extLst>
      <p:ext uri="{BB962C8B-B14F-4D97-AF65-F5344CB8AC3E}">
        <p14:creationId xmlns:p14="http://schemas.microsoft.com/office/powerpoint/2010/main" val="1306982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C995E-66BF-7442-0991-A43CA65396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2B1CD-EA9E-6D21-049B-4718AE5F95A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5F515E0-8F0D-087E-A267-1D125035196D}"/>
              </a:ext>
            </a:extLst>
          </p:cNvPr>
          <p:cNvSpPr>
            <a:spLocks noGrp="1"/>
          </p:cNvSpPr>
          <p:nvPr>
            <p:ph type="body" idx="1"/>
          </p:nvPr>
        </p:nvSpPr>
        <p:spPr/>
        <p:txBody>
          <a:bodyPr/>
          <a:lstStyle/>
          <a:p>
            <a:endParaRPr lang="de-DE" dirty="0"/>
          </a:p>
        </p:txBody>
      </p:sp>
      <p:sp>
        <p:nvSpPr>
          <p:cNvPr id="4" name="Slide Number Placeholder 3">
            <a:extLst>
              <a:ext uri="{FF2B5EF4-FFF2-40B4-BE49-F238E27FC236}">
                <a16:creationId xmlns:a16="http://schemas.microsoft.com/office/drawing/2014/main" id="{637455C7-B6D2-31B3-0712-20CB66524F6F}"/>
              </a:ext>
            </a:extLst>
          </p:cNvPr>
          <p:cNvSpPr>
            <a:spLocks noGrp="1"/>
          </p:cNvSpPr>
          <p:nvPr>
            <p:ph type="sldNum" sz="quarter" idx="5"/>
          </p:nvPr>
        </p:nvSpPr>
        <p:spPr/>
        <p:txBody>
          <a:bodyPr/>
          <a:lstStyle/>
          <a:p>
            <a:fld id="{5E289986-1C26-42EB-AB56-D5F06676D67D}" type="slidenum">
              <a:rPr lang="de-DE" smtClean="0"/>
              <a:t>7</a:t>
            </a:fld>
            <a:endParaRPr lang="de-DE" dirty="0"/>
          </a:p>
        </p:txBody>
      </p:sp>
    </p:spTree>
    <p:extLst>
      <p:ext uri="{BB962C8B-B14F-4D97-AF65-F5344CB8AC3E}">
        <p14:creationId xmlns:p14="http://schemas.microsoft.com/office/powerpoint/2010/main" val="2750505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324BD-F75F-40DD-FD5F-3E3656FE94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E512B-6DD8-030B-E22C-D711CE6D31E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AAD8BDD-210D-012C-6FCA-5E519B05DE53}"/>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751AE9FC-BBC8-BCE5-9232-3309463B95DD}"/>
              </a:ext>
            </a:extLst>
          </p:cNvPr>
          <p:cNvSpPr>
            <a:spLocks noGrp="1"/>
          </p:cNvSpPr>
          <p:nvPr>
            <p:ph type="sldNum" sz="quarter" idx="5"/>
          </p:nvPr>
        </p:nvSpPr>
        <p:spPr/>
        <p:txBody>
          <a:bodyPr/>
          <a:lstStyle/>
          <a:p>
            <a:fld id="{5E289986-1C26-42EB-AB56-D5F06676D67D}" type="slidenum">
              <a:rPr lang="de-DE" smtClean="0"/>
              <a:t>8</a:t>
            </a:fld>
            <a:endParaRPr lang="de-DE" dirty="0"/>
          </a:p>
        </p:txBody>
      </p:sp>
    </p:spTree>
    <p:extLst>
      <p:ext uri="{BB962C8B-B14F-4D97-AF65-F5344CB8AC3E}">
        <p14:creationId xmlns:p14="http://schemas.microsoft.com/office/powerpoint/2010/main" val="1396108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81777-9EE9-91D5-50A5-919304005C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A80BE-9D8D-2353-7DF6-3655599F59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15438C8-C4E8-5324-5D9F-745EA3EEA82C}"/>
              </a:ext>
            </a:extLst>
          </p:cNvPr>
          <p:cNvSpPr>
            <a:spLocks noGrp="1"/>
          </p:cNvSpPr>
          <p:nvPr>
            <p:ph type="body" idx="1"/>
          </p:nvPr>
        </p:nvSpPr>
        <p:spPr/>
        <p:txBody>
          <a:bodyPr/>
          <a:lstStyle/>
          <a:p>
            <a:endParaRPr lang="en-US" sz="1200" kern="1200" noProof="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F61BA9F-FDB4-5FE8-CFAB-68D76A538AF2}"/>
              </a:ext>
            </a:extLst>
          </p:cNvPr>
          <p:cNvSpPr>
            <a:spLocks noGrp="1"/>
          </p:cNvSpPr>
          <p:nvPr>
            <p:ph type="sldNum" sz="quarter" idx="5"/>
          </p:nvPr>
        </p:nvSpPr>
        <p:spPr/>
        <p:txBody>
          <a:bodyPr/>
          <a:lstStyle/>
          <a:p>
            <a:fld id="{5E289986-1C26-42EB-AB56-D5F06676D67D}" type="slidenum">
              <a:rPr lang="de-DE" smtClean="0"/>
              <a:t>9</a:t>
            </a:fld>
            <a:endParaRPr lang="de-DE" dirty="0"/>
          </a:p>
        </p:txBody>
      </p:sp>
    </p:spTree>
    <p:extLst>
      <p:ext uri="{BB962C8B-B14F-4D97-AF65-F5344CB8AC3E}">
        <p14:creationId xmlns:p14="http://schemas.microsoft.com/office/powerpoint/2010/main" val="1423366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2EA7947-E287-4738-8C82-07CE4F01EF03}" type="datetime2">
              <a:rPr lang="en-US" smtClean="0"/>
              <a:t>Wednesday, October 8, 2025</a:t>
            </a:fld>
            <a:endParaRPr lang="en-US" dirty="0"/>
          </a:p>
        </p:txBody>
      </p:sp>
      <p:sp>
        <p:nvSpPr>
          <p:cNvPr id="8" name="Footer Placeholder 7"/>
          <p:cNvSpPr>
            <a:spLocks noGrp="1"/>
          </p:cNvSpPr>
          <p:nvPr>
            <p:ph type="ftr" sz="quarter" idx="11"/>
          </p:nvPr>
        </p:nvSpPr>
        <p:spPr/>
        <p:txBody>
          <a:bodyPr/>
          <a:lstStyle/>
          <a:p>
            <a:r>
              <a:rPr lang="en-US"/>
              <a:t>Sample Footer</a:t>
            </a:r>
          </a:p>
        </p:txBody>
      </p:sp>
      <p:sp>
        <p:nvSpPr>
          <p:cNvPr id="9" name="Slide Number Placeholder 8"/>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358156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Wednesday, October 8, 2025</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57394387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Wednesday, October 8, 2025</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78735163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Wednesday, October 8, 2025</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1561807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Wednesday, October 8, 2025</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23188312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46CB39B-5F4C-4A7E-9BE3-AAFD45576D16}" type="datetime2">
              <a:rPr lang="en-US" smtClean="0"/>
              <a:t>Wednesday, October 8, 2025</a:t>
            </a:fld>
            <a:endParaRPr lang="en-US" dirty="0"/>
          </a:p>
        </p:txBody>
      </p:sp>
      <p:sp>
        <p:nvSpPr>
          <p:cNvPr id="4" name="Footer Placeholder 3"/>
          <p:cNvSpPr>
            <a:spLocks noGrp="1"/>
          </p:cNvSpPr>
          <p:nvPr>
            <p:ph type="ftr" sz="quarter" idx="11"/>
          </p:nvPr>
        </p:nvSpPr>
        <p:spPr/>
        <p:txBody>
          <a:bodyPr/>
          <a:lstStyle/>
          <a:p>
            <a:r>
              <a:rPr lang="en-US"/>
              <a:t>Sample Footer</a:t>
            </a:r>
            <a:endParaRPr lang="en-US" dirty="0"/>
          </a:p>
        </p:txBody>
      </p:sp>
      <p:sp>
        <p:nvSpPr>
          <p:cNvPr id="5" name="Slide Number Placeholder 4"/>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418413718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46CB39B-5F4C-4A7E-9BE3-AAFD45576D16}" type="datetime2">
              <a:rPr lang="en-US" smtClean="0"/>
              <a:t>Wednesday, October 8, 2025</a:t>
            </a:fld>
            <a:endParaRPr lang="en-US" dirty="0"/>
          </a:p>
        </p:txBody>
      </p:sp>
      <p:sp>
        <p:nvSpPr>
          <p:cNvPr id="4" name="Footer Placeholder 3"/>
          <p:cNvSpPr>
            <a:spLocks noGrp="1"/>
          </p:cNvSpPr>
          <p:nvPr>
            <p:ph type="ftr" sz="quarter" idx="11"/>
          </p:nvPr>
        </p:nvSpPr>
        <p:spPr/>
        <p:txBody>
          <a:bodyPr/>
          <a:lstStyle/>
          <a:p>
            <a:r>
              <a:rPr lang="en-US"/>
              <a:t>Sample Footer</a:t>
            </a:r>
            <a:endParaRPr lang="en-US" dirty="0"/>
          </a:p>
        </p:txBody>
      </p:sp>
      <p:sp>
        <p:nvSpPr>
          <p:cNvPr id="5" name="Slide Number Placeholder 4"/>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44195665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2EBD84-71F4-4271-8C46-0D47C0A9B12E}" type="datetime2">
              <a:rPr lang="en-US" smtClean="0"/>
              <a:t>Wednesday, October 8, 2025</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74609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E0CE1-F450-4107-B2CB-17B18F8A3F4A}" type="datetime2">
              <a:rPr lang="en-US" smtClean="0"/>
              <a:t>Wednesday, October 8, 2025</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71357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E8C025-CD7A-4966-867E-81CF82B15267}" type="datetime2">
              <a:rPr lang="en-US" smtClean="0"/>
              <a:t>Wednesday, October 8, 2025</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800531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809929-0719-4517-94D6-FDF7F99E70F6}" type="datetime2">
              <a:rPr lang="en-US" smtClean="0"/>
              <a:t>Wednesday, October 8, 2025</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367411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E95673-5512-4AAA-9AEB-E00C61EC65D5}" type="datetime2">
              <a:rPr lang="en-US" smtClean="0"/>
              <a:t>Wednesday, October 8, 2025</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43767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3138FA-2E87-4873-8BBA-13E447C9A99A}" type="datetime2">
              <a:rPr lang="en-US" smtClean="0"/>
              <a:t>Wednesday, October 8, 2025</a:t>
            </a:fld>
            <a:endParaRPr lang="en-US"/>
          </a:p>
        </p:txBody>
      </p:sp>
      <p:sp>
        <p:nvSpPr>
          <p:cNvPr id="8" name="Footer Placeholder 7"/>
          <p:cNvSpPr>
            <a:spLocks noGrp="1"/>
          </p:cNvSpPr>
          <p:nvPr>
            <p:ph type="ftr" sz="quarter" idx="11"/>
          </p:nvPr>
        </p:nvSpPr>
        <p:spPr/>
        <p:txBody>
          <a:bodyPr/>
          <a:lstStyle/>
          <a:p>
            <a:r>
              <a:rPr lang="en-US"/>
              <a:t>Sample Footer</a:t>
            </a:r>
          </a:p>
        </p:txBody>
      </p:sp>
      <p:sp>
        <p:nvSpPr>
          <p:cNvPr id="9" name="Slide Number Placeholder 8"/>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404091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5BB40A-97BD-4BFB-B639-0BFF95FDE8B7}" type="datetime2">
              <a:rPr lang="en-US" smtClean="0"/>
              <a:t>Wednesday, October 8, 2025</a:t>
            </a:fld>
            <a:endParaRPr lang="en-US"/>
          </a:p>
        </p:txBody>
      </p:sp>
      <p:sp>
        <p:nvSpPr>
          <p:cNvPr id="4" name="Footer Placeholder 3"/>
          <p:cNvSpPr>
            <a:spLocks noGrp="1"/>
          </p:cNvSpPr>
          <p:nvPr>
            <p:ph type="ftr" sz="quarter" idx="11"/>
          </p:nvPr>
        </p:nvSpPr>
        <p:spPr/>
        <p:txBody>
          <a:bodyPr/>
          <a:lstStyle/>
          <a:p>
            <a:r>
              <a:rPr lang="en-US"/>
              <a:t>Sample Footer</a:t>
            </a:r>
          </a:p>
        </p:txBody>
      </p:sp>
      <p:sp>
        <p:nvSpPr>
          <p:cNvPr id="5" name="Slide Number Placeholder 4"/>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052699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9E0E3-ECF6-4CFE-8698-AEFEBCECC3C0}" type="datetime2">
              <a:rPr lang="en-US" smtClean="0"/>
              <a:t>Wednesday, October 8, 2025</a:t>
            </a:fld>
            <a:endParaRPr lang="en-US"/>
          </a:p>
        </p:txBody>
      </p:sp>
      <p:sp>
        <p:nvSpPr>
          <p:cNvPr id="3" name="Footer Placeholder 2"/>
          <p:cNvSpPr>
            <a:spLocks noGrp="1"/>
          </p:cNvSpPr>
          <p:nvPr>
            <p:ph type="ftr" sz="quarter" idx="11"/>
          </p:nvPr>
        </p:nvSpPr>
        <p:spPr/>
        <p:txBody>
          <a:bodyPr/>
          <a:lstStyle/>
          <a:p>
            <a:r>
              <a:rPr lang="en-US"/>
              <a:t>Sample Footer</a:t>
            </a:r>
          </a:p>
        </p:txBody>
      </p:sp>
      <p:sp>
        <p:nvSpPr>
          <p:cNvPr id="4"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710309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1462FC-960E-4740-921F-B36862979F21}" type="datetime2">
              <a:rPr lang="en-US" smtClean="0"/>
              <a:t>Wednesday, October 8, 2025</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197797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0BC9E2-CB44-4C05-9BB5-496C18A241E0}" type="datetime2">
              <a:rPr lang="en-US" smtClean="0"/>
              <a:t>Wednesday, October 8, 2025</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980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75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46CB39B-5F4C-4A7E-9BE3-AAFD45576D16}" type="datetime2">
              <a:rPr lang="en-US" smtClean="0"/>
              <a:t>Wednesday, October 8, 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a:t>Sample Footer</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3049242472"/>
      </p:ext>
    </p:extLst>
  </p:cSld>
  <p:clrMap bg1="dk1" tx1="lt1" bg2="dk2"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jpe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7.jpe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customXml" Target="../ink/ink5.xml"/><Relationship Id="rId18" Type="http://schemas.openxmlformats.org/officeDocument/2006/relationships/image" Target="../media/image45.png"/><Relationship Id="rId26" Type="http://schemas.openxmlformats.org/officeDocument/2006/relationships/image" Target="../media/image49.png"/><Relationship Id="rId3" Type="http://schemas.openxmlformats.org/officeDocument/2006/relationships/image" Target="../media/image35.png"/><Relationship Id="rId21" Type="http://schemas.openxmlformats.org/officeDocument/2006/relationships/customXml" Target="../ink/ink9.xml"/><Relationship Id="rId7" Type="http://schemas.openxmlformats.org/officeDocument/2006/relationships/customXml" Target="../ink/ink3.xml"/><Relationship Id="rId12" Type="http://schemas.openxmlformats.org/officeDocument/2006/relationships/image" Target="../media/image42.png"/><Relationship Id="rId17" Type="http://schemas.openxmlformats.org/officeDocument/2006/relationships/customXml" Target="../ink/ink7.xml"/><Relationship Id="rId25" Type="http://schemas.openxmlformats.org/officeDocument/2006/relationships/customXml" Target="../ink/ink11.xml"/><Relationship Id="rId2" Type="http://schemas.openxmlformats.org/officeDocument/2006/relationships/notesSlide" Target="../notesSlides/notesSlide13.xml"/><Relationship Id="rId16" Type="http://schemas.openxmlformats.org/officeDocument/2006/relationships/image" Target="../media/image44.png"/><Relationship Id="rId20"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1.png"/><Relationship Id="rId24" Type="http://schemas.openxmlformats.org/officeDocument/2006/relationships/image" Target="../media/image48.png"/><Relationship Id="rId5" Type="http://schemas.openxmlformats.org/officeDocument/2006/relationships/customXml" Target="../ink/ink2.xml"/><Relationship Id="rId15" Type="http://schemas.openxmlformats.org/officeDocument/2006/relationships/customXml" Target="../ink/ink6.xml"/><Relationship Id="rId23" Type="http://schemas.openxmlformats.org/officeDocument/2006/relationships/customXml" Target="../ink/ink10.xml"/><Relationship Id="rId10" Type="http://schemas.openxmlformats.org/officeDocument/2006/relationships/image" Target="../media/image40.png"/><Relationship Id="rId19" Type="http://schemas.openxmlformats.org/officeDocument/2006/relationships/customXml" Target="../ink/ink8.xml"/><Relationship Id="rId4" Type="http://schemas.openxmlformats.org/officeDocument/2006/relationships/image" Target="../media/image37.png"/><Relationship Id="rId9" Type="http://schemas.openxmlformats.org/officeDocument/2006/relationships/customXml" Target="../ink/ink4.xml"/><Relationship Id="rId14" Type="http://schemas.openxmlformats.org/officeDocument/2006/relationships/image" Target="../media/image43.png"/><Relationship Id="rId22"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4.jpe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1.xml"/><Relationship Id="rId7" Type="http://schemas.openxmlformats.org/officeDocument/2006/relationships/image" Target="../media/image5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png"/><Relationship Id="rId5" Type="http://schemas.openxmlformats.org/officeDocument/2006/relationships/image" Target="../media/image4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4.jpe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tw://[self]?G2476" TargetMode="External"/><Relationship Id="rId5" Type="http://schemas.openxmlformats.org/officeDocument/2006/relationships/hyperlink" Target="tw://[self]?tid=1000000#N-" TargetMode="External"/><Relationship Id="rId4" Type="http://schemas.openxmlformats.org/officeDocument/2006/relationships/hyperlink" Target="tw://[self]?tid=1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6325E-2BD4-2527-2CB0-09723F8306AA}"/>
            </a:ext>
          </a:extLst>
        </p:cNvPr>
        <p:cNvGrpSpPr/>
        <p:nvPr/>
      </p:nvGrpSpPr>
      <p:grpSpPr>
        <a:xfrm>
          <a:off x="0" y="0"/>
          <a:ext cx="0" cy="0"/>
          <a:chOff x="0" y="0"/>
          <a:chExt cx="0" cy="0"/>
        </a:xfrm>
      </p:grpSpPr>
      <p:pic>
        <p:nvPicPr>
          <p:cNvPr id="3" name="Picture 2" descr="Jesus and the rich young man, part 5 — Matthew 20:8–16 | Making an ass of  myself">
            <a:extLst>
              <a:ext uri="{FF2B5EF4-FFF2-40B4-BE49-F238E27FC236}">
                <a16:creationId xmlns:a16="http://schemas.microsoft.com/office/drawing/2014/main" id="{7A642B89-E97B-B215-30BC-6AAD87A44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487" b="9927"/>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D0E1E2E9-D293-D478-A096-DA646047E844}"/>
              </a:ext>
            </a:extLst>
          </p:cNvPr>
          <p:cNvPicPr>
            <a:picLocks noChangeAspect="1"/>
          </p:cNvPicPr>
          <p:nvPr/>
        </p:nvPicPr>
        <p:blipFill>
          <a:blip r:embed="rId4">
            <a:alphaModFix/>
          </a:blip>
          <a:srcRect l="811" t="3379" r="139" b="14318"/>
          <a:stretch>
            <a:fillRect/>
          </a:stretch>
        </p:blipFill>
        <p:spPr>
          <a:xfrm>
            <a:off x="0" y="0"/>
            <a:ext cx="12191980" cy="6857990"/>
          </a:xfrm>
          <a:prstGeom prst="rect">
            <a:avLst/>
          </a:prstGeom>
          <a:effectLst/>
        </p:spPr>
      </p:pic>
      <p:pic>
        <p:nvPicPr>
          <p:cNvPr id="7" name="Grafik 6">
            <a:extLst>
              <a:ext uri="{FF2B5EF4-FFF2-40B4-BE49-F238E27FC236}">
                <a16:creationId xmlns:a16="http://schemas.microsoft.com/office/drawing/2014/main" id="{ED1FC116-DB00-4152-6B7A-BFD9A0C4F686}"/>
              </a:ext>
            </a:extLst>
          </p:cNvPr>
          <p:cNvPicPr>
            <a:picLocks noChangeAspect="1"/>
          </p:cNvPicPr>
          <p:nvPr/>
        </p:nvPicPr>
        <p:blipFill>
          <a:blip r:embed="rId5"/>
          <a:stretch>
            <a:fillRect/>
          </a:stretch>
        </p:blipFill>
        <p:spPr>
          <a:xfrm rot="305011">
            <a:off x="8228696" y="88094"/>
            <a:ext cx="4249161" cy="3158859"/>
          </a:xfrm>
          <a:prstGeom prst="rect">
            <a:avLst/>
          </a:prstGeom>
          <a:effectLst>
            <a:softEdge rad="127000"/>
          </a:effectLst>
        </p:spPr>
      </p:pic>
      <p:pic>
        <p:nvPicPr>
          <p:cNvPr id="8" name="Picture 2" descr="Eine antike Weinpresse im Vergleich zum Horologium">
            <a:extLst>
              <a:ext uri="{FF2B5EF4-FFF2-40B4-BE49-F238E27FC236}">
                <a16:creationId xmlns:a16="http://schemas.microsoft.com/office/drawing/2014/main" id="{7733F3B6-5A9F-AB2A-5546-44F184A87F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836" t="27981" r="47084"/>
          <a:stretch/>
        </p:blipFill>
        <p:spPr bwMode="auto">
          <a:xfrm>
            <a:off x="10196148" y="2738108"/>
            <a:ext cx="1980795" cy="1980795"/>
          </a:xfrm>
          <a:prstGeom prst="ellipse">
            <a:avLst/>
          </a:prstGeom>
          <a:noFill/>
          <a:ln w="50800">
            <a:solidFill>
              <a:schemeClr val="tx1"/>
            </a:solidFill>
          </a:ln>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95BCB51C-9544-C646-9E20-4CD58E188F98}"/>
              </a:ext>
            </a:extLst>
          </p:cNvPr>
          <p:cNvPicPr>
            <a:picLocks noChangeAspect="1"/>
          </p:cNvPicPr>
          <p:nvPr/>
        </p:nvPicPr>
        <p:blipFill>
          <a:blip r:embed="rId7"/>
          <a:stretch>
            <a:fillRect/>
          </a:stretch>
        </p:blipFill>
        <p:spPr>
          <a:xfrm rot="21277626">
            <a:off x="-1110418" y="47516"/>
            <a:ext cx="5555588" cy="3638044"/>
          </a:xfrm>
          <a:prstGeom prst="rect">
            <a:avLst/>
          </a:prstGeom>
          <a:effectLst>
            <a:softEdge rad="127000"/>
          </a:effectLst>
        </p:spPr>
      </p:pic>
      <p:sp>
        <p:nvSpPr>
          <p:cNvPr id="2" name="Title 5">
            <a:extLst>
              <a:ext uri="{FF2B5EF4-FFF2-40B4-BE49-F238E27FC236}">
                <a16:creationId xmlns:a16="http://schemas.microsoft.com/office/drawing/2014/main" id="{EBCDF288-9830-A9AC-996C-576926C20AFB}"/>
              </a:ext>
            </a:extLst>
          </p:cNvPr>
          <p:cNvSpPr txBox="1">
            <a:spLocks/>
          </p:cNvSpPr>
          <p:nvPr/>
        </p:nvSpPr>
        <p:spPr>
          <a:xfrm>
            <a:off x="2735028" y="6008813"/>
            <a:ext cx="6721944" cy="889687"/>
          </a:xfrm>
          <a:prstGeom prst="rect">
            <a:avLst/>
          </a:prstGeom>
        </p:spPr>
        <p:txBody>
          <a:bodyPr vert="horz" wrap="none" lIns="91440" tIns="45720" rIns="91440" bIns="45720" rtlCol="0" anchor="t">
            <a:normAutofit/>
          </a:bodyPr>
          <a:lstStyle>
            <a:lvl1pPr algn="r" defTabSz="914400" rtl="0"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pPr algn="ctr"/>
            <a:r>
              <a:rPr lang="de-DE" sz="5400" spc="-150" noProof="0" dirty="0">
                <a:ln w="38100">
                  <a:solidFill>
                    <a:schemeClr val="tx1"/>
                  </a:solidFill>
                </a:ln>
                <a:solidFill>
                  <a:srgbClr val="0000FF"/>
                </a:solidFill>
                <a:latin typeface="Congenial Black" panose="02000503040000020004" pitchFamily="2" charset="0"/>
              </a:rPr>
              <a:t>Das Geheimnis der 1600 Stadien</a:t>
            </a:r>
          </a:p>
        </p:txBody>
      </p:sp>
    </p:spTree>
    <p:extLst>
      <p:ext uri="{BB962C8B-B14F-4D97-AF65-F5344CB8AC3E}">
        <p14:creationId xmlns:p14="http://schemas.microsoft.com/office/powerpoint/2010/main" val="2009634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74F63-BAFD-6AB1-2E6C-8A00CA04C728}"/>
            </a:ext>
          </a:extLst>
        </p:cNvPr>
        <p:cNvGrpSpPr/>
        <p:nvPr/>
      </p:nvGrpSpPr>
      <p:grpSpPr>
        <a:xfrm>
          <a:off x="0" y="0"/>
          <a:ext cx="0" cy="0"/>
          <a:chOff x="0" y="0"/>
          <a:chExt cx="0" cy="0"/>
        </a:xfrm>
      </p:grpSpPr>
      <p:sp>
        <p:nvSpPr>
          <p:cNvPr id="4" name="Rechteck: abgerundete Ecken 3">
            <a:extLst>
              <a:ext uri="{FF2B5EF4-FFF2-40B4-BE49-F238E27FC236}">
                <a16:creationId xmlns:a16="http://schemas.microsoft.com/office/drawing/2014/main" id="{0EC2BBE4-E269-4BBB-4F2C-FB41E1A28FBF}"/>
              </a:ext>
            </a:extLst>
          </p:cNvPr>
          <p:cNvSpPr/>
          <p:nvPr/>
        </p:nvSpPr>
        <p:spPr>
          <a:xfrm>
            <a:off x="99588" y="68580"/>
            <a:ext cx="11995842" cy="2493551"/>
          </a:xfrm>
          <a:prstGeom prst="roundRect">
            <a:avLst>
              <a:gd name="adj" fmla="val 3393"/>
            </a:avLst>
          </a:prstGeom>
          <a:blipFill dpi="0" rotWithShape="1">
            <a:blip r:embed="rId3">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L="0" lvl="1"/>
            <a:r>
              <a:rPr lang="de-DE" sz="1600" dirty="0">
                <a:solidFill>
                  <a:schemeClr val="bg1"/>
                </a:solidFill>
              </a:rPr>
              <a:t>Im Traum werden Menschen gesehen, die Distanzen zwischen Sterne innerhalb von Konstellationen im Stellarium vermessen.</a:t>
            </a:r>
          </a:p>
          <a:p>
            <a:pPr marL="0" lvl="1"/>
            <a:endParaRPr lang="de-DE" sz="1600" dirty="0">
              <a:solidFill>
                <a:schemeClr val="bg1"/>
              </a:solidFill>
            </a:endParaRPr>
          </a:p>
          <a:p>
            <a:pPr marL="0" lvl="1"/>
            <a:r>
              <a:rPr lang="de-DE" sz="1600" dirty="0">
                <a:solidFill>
                  <a:schemeClr val="bg1"/>
                </a:solidFill>
              </a:rPr>
              <a:t>Im Traum hört man auch, dass es sich um 70 Sterne handelt, die auch wie in einem Album verzeichnet sind.</a:t>
            </a:r>
          </a:p>
          <a:p>
            <a:pPr marL="0" lvl="1"/>
            <a:endParaRPr lang="de-DE" sz="1600" dirty="0">
              <a:solidFill>
                <a:schemeClr val="bg1"/>
              </a:solidFill>
            </a:endParaRPr>
          </a:p>
          <a:p>
            <a:pPr marL="0" lvl="1"/>
            <a:r>
              <a:rPr lang="de-DE" sz="1600" dirty="0">
                <a:solidFill>
                  <a:schemeClr val="bg1"/>
                </a:solidFill>
              </a:rPr>
              <a:t>Manchmal muss man auch hineinzoomen, und dabei finden die Menschen den gesuchten letzten Stern, der etwas mit „Prophet“ zu tun hat. </a:t>
            </a:r>
          </a:p>
          <a:p>
            <a:pPr marL="0" lvl="1"/>
            <a:endParaRPr lang="de-DE" sz="1600" dirty="0">
              <a:solidFill>
                <a:schemeClr val="bg1"/>
              </a:solidFill>
            </a:endParaRPr>
          </a:p>
          <a:p>
            <a:pPr marL="0" lvl="1"/>
            <a:r>
              <a:rPr lang="de-DE" sz="1600" dirty="0">
                <a:solidFill>
                  <a:schemeClr val="bg1"/>
                </a:solidFill>
              </a:rPr>
              <a:t>Und die Findung bezieht sich auf etwas wie eine „vorgefertigte Figur“.</a:t>
            </a:r>
          </a:p>
          <a:p>
            <a:pPr marL="0" lvl="1"/>
            <a:endParaRPr lang="de-DE" sz="1600" dirty="0">
              <a:solidFill>
                <a:schemeClr val="bg1"/>
              </a:solidFill>
            </a:endParaRPr>
          </a:p>
          <a:p>
            <a:pPr marL="0" lvl="1"/>
            <a:r>
              <a:rPr lang="de-DE" sz="1600" dirty="0">
                <a:solidFill>
                  <a:schemeClr val="bg1"/>
                </a:solidFill>
              </a:rPr>
              <a:t> Bei einem weitern Hineinzoomen wird auf einen weiteren Stern verweisen, der aber keinen Namen hat.</a:t>
            </a:r>
          </a:p>
        </p:txBody>
      </p:sp>
      <p:sp>
        <p:nvSpPr>
          <p:cNvPr id="5" name="TextBox 5">
            <a:extLst>
              <a:ext uri="{FF2B5EF4-FFF2-40B4-BE49-F238E27FC236}">
                <a16:creationId xmlns:a16="http://schemas.microsoft.com/office/drawing/2014/main" id="{C35FB6C8-72B8-6EDD-3A57-362EFB699BD2}"/>
              </a:ext>
            </a:extLst>
          </p:cNvPr>
          <p:cNvSpPr txBox="1"/>
          <p:nvPr/>
        </p:nvSpPr>
        <p:spPr>
          <a:xfrm>
            <a:off x="232093" y="3874353"/>
            <a:ext cx="5827885" cy="2800767"/>
          </a:xfrm>
          <a:prstGeom prst="rect">
            <a:avLst/>
          </a:prstGeom>
          <a:solidFill>
            <a:schemeClr val="bg1">
              <a:lumMod val="75000"/>
              <a:lumOff val="25000"/>
              <a:alpha val="70000"/>
            </a:schemeClr>
          </a:solidFill>
        </p:spPr>
        <p:txBody>
          <a:bodyPr wrap="square">
            <a:spAutoFit/>
          </a:bodyPr>
          <a:lstStyle/>
          <a:p>
            <a:r>
              <a:rPr lang="de-DE" sz="2200" noProof="0" dirty="0">
                <a:latin typeface="Shadows Into Light Two" panose="02000506000000020004" pitchFamily="2" charset="0"/>
              </a:rPr>
              <a:t>﻿Danach aber bestimmte der Herr noch </a:t>
            </a:r>
            <a:r>
              <a:rPr lang="de-DE" sz="2200" b="1" noProof="0" dirty="0">
                <a:solidFill>
                  <a:srgbClr val="00B0F0"/>
                </a:solidFill>
                <a:latin typeface="Shadows Into Light Two" panose="02000506000000020004" pitchFamily="2" charset="0"/>
              </a:rPr>
              <a:t>70 andere und sandte sie je zwei und zwei </a:t>
            </a:r>
            <a:r>
              <a:rPr lang="de-DE" sz="2200" noProof="0" dirty="0">
                <a:latin typeface="Shadows Into Light Two" panose="02000506000000020004" pitchFamily="2" charset="0"/>
              </a:rPr>
              <a:t>vor sich her in alle Städte und Orte, </a:t>
            </a:r>
            <a:r>
              <a:rPr lang="de-DE" sz="2200" b="1" noProof="0" dirty="0">
                <a:latin typeface="Shadows Into Light Two" panose="02000506000000020004" pitchFamily="2" charset="0"/>
              </a:rPr>
              <a:t>wohin er selbst kommen wollte.</a:t>
            </a:r>
            <a:r>
              <a:rPr lang="de-DE" sz="2200" noProof="0" dirty="0">
                <a:latin typeface="Shadows Into Light Two" panose="02000506000000020004" pitchFamily="2" charset="0"/>
              </a:rPr>
              <a:t> Er sprach nun zu ihnen: </a:t>
            </a:r>
            <a:r>
              <a:rPr lang="de-DE" sz="2200" b="1" noProof="0" dirty="0">
                <a:solidFill>
                  <a:srgbClr val="FFFF00"/>
                </a:solidFill>
                <a:latin typeface="Shadows Into Light Two" panose="02000506000000020004" pitchFamily="2" charset="0"/>
              </a:rPr>
              <a:t>Die Ernte ist groß, aber es sind wenige Arbeiter. Darum bittet den Herrn der Ernte, </a:t>
            </a:r>
            <a:r>
              <a:rPr lang="de-DE" sz="2200" b="1" noProof="0" dirty="0" err="1">
                <a:solidFill>
                  <a:srgbClr val="FFFF00"/>
                </a:solidFill>
                <a:latin typeface="Shadows Into Light Two" panose="02000506000000020004" pitchFamily="2" charset="0"/>
              </a:rPr>
              <a:t>daß</a:t>
            </a:r>
            <a:r>
              <a:rPr lang="de-DE" sz="2200" b="1" noProof="0" dirty="0">
                <a:solidFill>
                  <a:srgbClr val="FFFF00"/>
                </a:solidFill>
                <a:latin typeface="Shadows Into Light Two" panose="02000506000000020004" pitchFamily="2" charset="0"/>
              </a:rPr>
              <a:t> er Arbeiter in seine Ernte sende!</a:t>
            </a:r>
            <a:r>
              <a:rPr lang="de-DE" sz="2200" noProof="0" dirty="0">
                <a:latin typeface="Shadows Into Light Two" panose="02000506000000020004" pitchFamily="2" charset="0"/>
              </a:rPr>
              <a:t> Geht hin! Siehe, ich sende euch wie Lämmer </a:t>
            </a:r>
            <a:r>
              <a:rPr lang="de-DE" sz="2200" b="1" noProof="0" dirty="0">
                <a:solidFill>
                  <a:srgbClr val="FF0000"/>
                </a:solidFill>
                <a:latin typeface="Shadows Into Light Two" panose="02000506000000020004" pitchFamily="2" charset="0"/>
              </a:rPr>
              <a:t>mitten unter die Wölfe</a:t>
            </a:r>
            <a:r>
              <a:rPr lang="de-DE" sz="2200" noProof="0" dirty="0">
                <a:latin typeface="Shadows Into Light Two" panose="02000506000000020004" pitchFamily="2" charset="0"/>
              </a:rPr>
              <a:t>. </a:t>
            </a:r>
            <a:r>
              <a:rPr lang="de-DE" sz="2200" i="1" noProof="0" dirty="0">
                <a:latin typeface="Shadows Into Light Two" panose="02000506000000020004" pitchFamily="2" charset="0"/>
              </a:rPr>
              <a:t>(Lukas 10,1-3)</a:t>
            </a:r>
          </a:p>
        </p:txBody>
      </p:sp>
      <p:sp>
        <p:nvSpPr>
          <p:cNvPr id="6" name="Rechteck: abgerundete Ecken 5">
            <a:extLst>
              <a:ext uri="{FF2B5EF4-FFF2-40B4-BE49-F238E27FC236}">
                <a16:creationId xmlns:a16="http://schemas.microsoft.com/office/drawing/2014/main" id="{17906F60-0A2C-CA40-7213-4FDFF7BD5290}"/>
              </a:ext>
            </a:extLst>
          </p:cNvPr>
          <p:cNvSpPr/>
          <p:nvPr/>
        </p:nvSpPr>
        <p:spPr>
          <a:xfrm>
            <a:off x="6249063" y="2933700"/>
            <a:ext cx="5710844" cy="3741421"/>
          </a:xfrm>
          <a:prstGeom prst="roundRect">
            <a:avLst>
              <a:gd name="adj" fmla="val 3393"/>
            </a:avLst>
          </a:prstGeom>
          <a:blipFill dpi="0" rotWithShape="1">
            <a:blip r:embed="rId3">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L="0" lvl="1"/>
            <a:r>
              <a:rPr lang="de-DE" sz="1600" dirty="0">
                <a:solidFill>
                  <a:schemeClr val="bg1"/>
                </a:solidFill>
              </a:rPr>
              <a:t>In 1. Mose 10 wird nach der Sintflut die Nachkommenschaft der drei Söhne Noahs (also von Sem, </a:t>
            </a:r>
            <a:r>
              <a:rPr lang="de-DE" sz="1600" dirty="0" err="1">
                <a:solidFill>
                  <a:schemeClr val="bg1"/>
                </a:solidFill>
              </a:rPr>
              <a:t>Ham</a:t>
            </a:r>
            <a:r>
              <a:rPr lang="de-DE" sz="1600" dirty="0">
                <a:solidFill>
                  <a:schemeClr val="bg1"/>
                </a:solidFill>
              </a:rPr>
              <a:t> und Jafet) beschrieben. </a:t>
            </a:r>
            <a:r>
              <a:rPr lang="de-DE" sz="1600" b="1" dirty="0">
                <a:solidFill>
                  <a:schemeClr val="bg1"/>
                </a:solidFill>
              </a:rPr>
              <a:t>Diese Liste wird oft „Völkertafel“ genannt.</a:t>
            </a:r>
            <a:r>
              <a:rPr lang="de-DE" sz="1600" dirty="0">
                <a:solidFill>
                  <a:schemeClr val="bg1"/>
                </a:solidFill>
              </a:rPr>
              <a:t> </a:t>
            </a:r>
          </a:p>
          <a:p>
            <a:pPr marL="0" lvl="1"/>
            <a:r>
              <a:rPr lang="de-DE" sz="1600" dirty="0">
                <a:solidFill>
                  <a:schemeClr val="bg1"/>
                </a:solidFill>
              </a:rPr>
              <a:t>Sie zählt die Abstammungslinien auf, die sich nach biblischer Vorstellung über die Erde ausgebreitet haben.</a:t>
            </a:r>
          </a:p>
          <a:p>
            <a:pPr marL="0" lvl="1"/>
            <a:endParaRPr lang="de-DE" sz="1600" dirty="0">
              <a:solidFill>
                <a:schemeClr val="bg1"/>
              </a:solidFill>
            </a:endParaRPr>
          </a:p>
          <a:p>
            <a:pPr marL="0" lvl="1"/>
            <a:r>
              <a:rPr lang="de-DE" sz="1600" dirty="0">
                <a:solidFill>
                  <a:schemeClr val="bg1"/>
                </a:solidFill>
              </a:rPr>
              <a:t>In der hebräischen Zählweise ergibt diese Liste traditionell </a:t>
            </a:r>
            <a:r>
              <a:rPr lang="de-DE" sz="1600" b="1" dirty="0">
                <a:solidFill>
                  <a:schemeClr val="bg1"/>
                </a:solidFill>
              </a:rPr>
              <a:t>70 Namen</a:t>
            </a:r>
            <a:r>
              <a:rPr lang="de-DE" sz="1600" dirty="0">
                <a:solidFill>
                  <a:schemeClr val="bg1"/>
                </a:solidFill>
              </a:rPr>
              <a:t> – darum spricht man von den „70 Nationen“.</a:t>
            </a:r>
          </a:p>
          <a:p>
            <a:pPr marL="0" lvl="1"/>
            <a:r>
              <a:rPr lang="de-DE" sz="1600" b="1" dirty="0">
                <a:solidFill>
                  <a:srgbClr val="7030A0"/>
                </a:solidFill>
              </a:rPr>
              <a:t>Von Jafet: 14 Linien</a:t>
            </a:r>
          </a:p>
          <a:p>
            <a:pPr marL="0" lvl="1"/>
            <a:r>
              <a:rPr lang="de-DE" sz="1600" b="1" dirty="0">
                <a:solidFill>
                  <a:srgbClr val="7030A0"/>
                </a:solidFill>
              </a:rPr>
              <a:t>Von </a:t>
            </a:r>
            <a:r>
              <a:rPr lang="de-DE" sz="1600" b="1" dirty="0" err="1">
                <a:solidFill>
                  <a:srgbClr val="7030A0"/>
                </a:solidFill>
              </a:rPr>
              <a:t>Ham</a:t>
            </a:r>
            <a:r>
              <a:rPr lang="de-DE" sz="1600" b="1" dirty="0">
                <a:solidFill>
                  <a:srgbClr val="7030A0"/>
                </a:solidFill>
              </a:rPr>
              <a:t>: 30 Linien</a:t>
            </a:r>
          </a:p>
          <a:p>
            <a:pPr marL="0" lvl="1"/>
            <a:r>
              <a:rPr lang="de-DE" sz="1600" b="1" dirty="0">
                <a:solidFill>
                  <a:srgbClr val="7030A0"/>
                </a:solidFill>
              </a:rPr>
              <a:t>Von Sem: 26 Linien</a:t>
            </a:r>
          </a:p>
          <a:p>
            <a:pPr marL="0" lvl="1"/>
            <a:r>
              <a:rPr lang="de-DE" sz="1600" dirty="0">
                <a:solidFill>
                  <a:schemeClr val="bg1"/>
                </a:solidFill>
              </a:rPr>
              <a:t>Summe: 70 (nach der üblichen masoretischen Textzählung). Diese 70 gelten in der jüdischen Tradition als symbolische Gesamtheit der damaligen Menschheit — </a:t>
            </a:r>
            <a:r>
              <a:rPr lang="de-DE" sz="1600" b="1" dirty="0">
                <a:solidFill>
                  <a:schemeClr val="bg1"/>
                </a:solidFill>
              </a:rPr>
              <a:t>also „alle Völker der Erde“.</a:t>
            </a:r>
          </a:p>
        </p:txBody>
      </p:sp>
    </p:spTree>
    <p:extLst>
      <p:ext uri="{BB962C8B-B14F-4D97-AF65-F5344CB8AC3E}">
        <p14:creationId xmlns:p14="http://schemas.microsoft.com/office/powerpoint/2010/main" val="3263765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66FDA-2D09-BD6E-3AC8-F495FB8587B9}"/>
            </a:ext>
          </a:extLst>
        </p:cNvPr>
        <p:cNvGrpSpPr/>
        <p:nvPr/>
      </p:nvGrpSpPr>
      <p:grpSpPr>
        <a:xfrm>
          <a:off x="0" y="0"/>
          <a:ext cx="0" cy="0"/>
          <a:chOff x="0" y="0"/>
          <a:chExt cx="0" cy="0"/>
        </a:xfrm>
      </p:grpSpPr>
      <p:pic>
        <p:nvPicPr>
          <p:cNvPr id="4098" name="Picture 2" descr="The REAL Story In The Stars Part 2: The Tower Of Babel – Emmaus Road  Ministries">
            <a:extLst>
              <a:ext uri="{FF2B5EF4-FFF2-40B4-BE49-F238E27FC236}">
                <a16:creationId xmlns:a16="http://schemas.microsoft.com/office/drawing/2014/main" id="{E59D40DA-B170-3D92-0F91-9EEC29257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abgerundete Ecken 1">
            <a:extLst>
              <a:ext uri="{FF2B5EF4-FFF2-40B4-BE49-F238E27FC236}">
                <a16:creationId xmlns:a16="http://schemas.microsoft.com/office/drawing/2014/main" id="{3ACB05F6-4B35-98B5-96F1-66500FC4AE43}"/>
              </a:ext>
            </a:extLst>
          </p:cNvPr>
          <p:cNvSpPr/>
          <p:nvPr/>
        </p:nvSpPr>
        <p:spPr>
          <a:xfrm>
            <a:off x="8924924" y="114299"/>
            <a:ext cx="3177857" cy="4314825"/>
          </a:xfrm>
          <a:prstGeom prst="roundRect">
            <a:avLst>
              <a:gd name="adj" fmla="val 3393"/>
            </a:avLst>
          </a:prstGeom>
          <a:blipFill dpi="0" rotWithShape="1">
            <a:blip r:embed="rId4">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L="0" lvl="1"/>
            <a:r>
              <a:rPr lang="de-DE" sz="1600" dirty="0">
                <a:solidFill>
                  <a:schemeClr val="bg1"/>
                </a:solidFill>
              </a:rPr>
              <a:t>• Weil alle Nationen in Babylon ihren Ursprung haben, behandelt die spätere Heilige Schrift Babylon als das Urbild weltlicher Macht und der Rebellion gegen Gott.</a:t>
            </a:r>
          </a:p>
          <a:p>
            <a:pPr marL="0" lvl="1"/>
            <a:endParaRPr lang="de-DE" sz="1600" dirty="0">
              <a:solidFill>
                <a:schemeClr val="bg1"/>
              </a:solidFill>
            </a:endParaRPr>
          </a:p>
          <a:p>
            <a:pPr marL="0" lvl="1"/>
            <a:r>
              <a:rPr lang="de-DE" sz="1600" dirty="0">
                <a:solidFill>
                  <a:schemeClr val="bg1"/>
                </a:solidFill>
              </a:rPr>
              <a:t>• Darum wird in der Offenbarung „Babylon, die Große“ als Sinnbild für die letzte Koalition der Nationen gegen Gott verwendet.</a:t>
            </a:r>
          </a:p>
          <a:p>
            <a:pPr marL="0" lvl="1"/>
            <a:endParaRPr lang="de-DE" sz="1600" dirty="0">
              <a:solidFill>
                <a:schemeClr val="bg1"/>
              </a:solidFill>
            </a:endParaRPr>
          </a:p>
          <a:p>
            <a:pPr marL="0" lvl="1"/>
            <a:r>
              <a:rPr lang="de-DE" sz="1600" dirty="0">
                <a:solidFill>
                  <a:schemeClr val="bg1"/>
                </a:solidFill>
              </a:rPr>
              <a:t>• In der jüdischen apokalyptischen Vorstellung war Babylon nicht nur eine Stadt, sondern die Mutter aller Nationen in Auflehnung.</a:t>
            </a:r>
            <a:endParaRPr lang="de-DE" sz="1600" b="1" dirty="0">
              <a:solidFill>
                <a:schemeClr val="bg1"/>
              </a:solidFill>
            </a:endParaRPr>
          </a:p>
        </p:txBody>
      </p:sp>
      <p:pic>
        <p:nvPicPr>
          <p:cNvPr id="4" name="Grafik 3">
            <a:extLst>
              <a:ext uri="{FF2B5EF4-FFF2-40B4-BE49-F238E27FC236}">
                <a16:creationId xmlns:a16="http://schemas.microsoft.com/office/drawing/2014/main" id="{6005D5EB-91C4-0934-6734-C64C80C071B4}"/>
              </a:ext>
            </a:extLst>
          </p:cNvPr>
          <p:cNvPicPr>
            <a:picLocks noChangeAspect="1"/>
          </p:cNvPicPr>
          <p:nvPr/>
        </p:nvPicPr>
        <p:blipFill>
          <a:blip r:embed="rId5"/>
          <a:stretch>
            <a:fillRect/>
          </a:stretch>
        </p:blipFill>
        <p:spPr>
          <a:xfrm>
            <a:off x="66359" y="60959"/>
            <a:ext cx="2857117" cy="3116581"/>
          </a:xfrm>
          <a:prstGeom prst="rect">
            <a:avLst/>
          </a:prstGeom>
        </p:spPr>
      </p:pic>
      <p:pic>
        <p:nvPicPr>
          <p:cNvPr id="5" name="Grafik 4">
            <a:extLst>
              <a:ext uri="{FF2B5EF4-FFF2-40B4-BE49-F238E27FC236}">
                <a16:creationId xmlns:a16="http://schemas.microsoft.com/office/drawing/2014/main" id="{5EADDBA0-B12A-F0F4-9A44-FDF2B8937B1A}"/>
              </a:ext>
            </a:extLst>
          </p:cNvPr>
          <p:cNvPicPr>
            <a:picLocks noChangeAspect="1"/>
          </p:cNvPicPr>
          <p:nvPr/>
        </p:nvPicPr>
        <p:blipFill>
          <a:blip r:embed="rId6"/>
          <a:stretch>
            <a:fillRect/>
          </a:stretch>
        </p:blipFill>
        <p:spPr>
          <a:xfrm>
            <a:off x="89219" y="3238499"/>
            <a:ext cx="1620000" cy="1620000"/>
          </a:xfrm>
          <a:prstGeom prst="rect">
            <a:avLst/>
          </a:prstGeom>
        </p:spPr>
      </p:pic>
      <p:pic>
        <p:nvPicPr>
          <p:cNvPr id="6" name="Grafik 5">
            <a:extLst>
              <a:ext uri="{FF2B5EF4-FFF2-40B4-BE49-F238E27FC236}">
                <a16:creationId xmlns:a16="http://schemas.microsoft.com/office/drawing/2014/main" id="{4AC884F2-2380-1A96-C73D-1D08FCCE4827}"/>
              </a:ext>
            </a:extLst>
          </p:cNvPr>
          <p:cNvPicPr>
            <a:picLocks noChangeAspect="1"/>
          </p:cNvPicPr>
          <p:nvPr/>
        </p:nvPicPr>
        <p:blipFill>
          <a:blip r:embed="rId7"/>
          <a:stretch>
            <a:fillRect/>
          </a:stretch>
        </p:blipFill>
        <p:spPr>
          <a:xfrm>
            <a:off x="12580620" y="-751"/>
            <a:ext cx="1620000" cy="1620000"/>
          </a:xfrm>
          <a:prstGeom prst="rect">
            <a:avLst/>
          </a:prstGeom>
        </p:spPr>
      </p:pic>
      <p:pic>
        <p:nvPicPr>
          <p:cNvPr id="8" name="Grafik 7">
            <a:extLst>
              <a:ext uri="{FF2B5EF4-FFF2-40B4-BE49-F238E27FC236}">
                <a16:creationId xmlns:a16="http://schemas.microsoft.com/office/drawing/2014/main" id="{28E77803-1CE5-5263-055C-C12920092F97}"/>
              </a:ext>
            </a:extLst>
          </p:cNvPr>
          <p:cNvPicPr>
            <a:picLocks noChangeAspect="1"/>
          </p:cNvPicPr>
          <p:nvPr/>
        </p:nvPicPr>
        <p:blipFill>
          <a:blip r:embed="rId8"/>
          <a:stretch>
            <a:fillRect/>
          </a:stretch>
        </p:blipFill>
        <p:spPr>
          <a:xfrm>
            <a:off x="13114231" y="-296939"/>
            <a:ext cx="2078491" cy="2212375"/>
          </a:xfrm>
          <a:prstGeom prst="rect">
            <a:avLst/>
          </a:prstGeom>
        </p:spPr>
      </p:pic>
      <p:pic>
        <p:nvPicPr>
          <p:cNvPr id="10" name="Grafik 9">
            <a:extLst>
              <a:ext uri="{FF2B5EF4-FFF2-40B4-BE49-F238E27FC236}">
                <a16:creationId xmlns:a16="http://schemas.microsoft.com/office/drawing/2014/main" id="{9859A005-AA8A-AA52-9DDF-E08E15146CDB}"/>
              </a:ext>
            </a:extLst>
          </p:cNvPr>
          <p:cNvPicPr>
            <a:picLocks noChangeAspect="1"/>
          </p:cNvPicPr>
          <p:nvPr/>
        </p:nvPicPr>
        <p:blipFill>
          <a:blip r:embed="rId9"/>
          <a:stretch>
            <a:fillRect/>
          </a:stretch>
        </p:blipFill>
        <p:spPr>
          <a:xfrm>
            <a:off x="13022580" y="3791078"/>
            <a:ext cx="2577590" cy="2746881"/>
          </a:xfrm>
          <a:prstGeom prst="rect">
            <a:avLst/>
          </a:prstGeom>
        </p:spPr>
      </p:pic>
      <p:pic>
        <p:nvPicPr>
          <p:cNvPr id="11" name="Grafik 10">
            <a:extLst>
              <a:ext uri="{FF2B5EF4-FFF2-40B4-BE49-F238E27FC236}">
                <a16:creationId xmlns:a16="http://schemas.microsoft.com/office/drawing/2014/main" id="{FD7637ED-C34C-F011-B7A1-9C1BDA017AAF}"/>
              </a:ext>
            </a:extLst>
          </p:cNvPr>
          <p:cNvPicPr>
            <a:picLocks noChangeAspect="1"/>
          </p:cNvPicPr>
          <p:nvPr/>
        </p:nvPicPr>
        <p:blipFill>
          <a:blip r:embed="rId10"/>
          <a:stretch>
            <a:fillRect/>
          </a:stretch>
        </p:blipFill>
        <p:spPr>
          <a:xfrm>
            <a:off x="12533476" y="3992880"/>
            <a:ext cx="1620000" cy="1620000"/>
          </a:xfrm>
          <a:prstGeom prst="rect">
            <a:avLst/>
          </a:prstGeom>
        </p:spPr>
      </p:pic>
    </p:spTree>
    <p:extLst>
      <p:ext uri="{BB962C8B-B14F-4D97-AF65-F5344CB8AC3E}">
        <p14:creationId xmlns:p14="http://schemas.microsoft.com/office/powerpoint/2010/main" val="4014816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C21CC-D7A9-B74F-B7DC-25E5BF4B9933}"/>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270F733C-D535-75AA-3697-57E7789D9172}"/>
              </a:ext>
            </a:extLst>
          </p:cNvPr>
          <p:cNvPicPr>
            <a:picLocks noChangeAspect="1"/>
          </p:cNvPicPr>
          <p:nvPr/>
        </p:nvPicPr>
        <p:blipFill>
          <a:blip r:embed="rId3"/>
          <a:srcRect l="14287" r="25910"/>
          <a:stretch>
            <a:fillRect/>
          </a:stretch>
        </p:blipFill>
        <p:spPr>
          <a:xfrm>
            <a:off x="0" y="0"/>
            <a:ext cx="6941820" cy="6948040"/>
          </a:xfrm>
          <a:prstGeom prst="rect">
            <a:avLst/>
          </a:prstGeom>
        </p:spPr>
      </p:pic>
      <p:pic>
        <p:nvPicPr>
          <p:cNvPr id="2" name="Grafik 1">
            <a:extLst>
              <a:ext uri="{FF2B5EF4-FFF2-40B4-BE49-F238E27FC236}">
                <a16:creationId xmlns:a16="http://schemas.microsoft.com/office/drawing/2014/main" id="{41A37F2C-32D7-6729-E819-FE7078CCA66F}"/>
              </a:ext>
            </a:extLst>
          </p:cNvPr>
          <p:cNvPicPr>
            <a:picLocks noChangeAspect="1"/>
          </p:cNvPicPr>
          <p:nvPr/>
        </p:nvPicPr>
        <p:blipFill>
          <a:blip r:embed="rId4"/>
          <a:stretch>
            <a:fillRect/>
          </a:stretch>
        </p:blipFill>
        <p:spPr>
          <a:xfrm>
            <a:off x="7616754" y="336336"/>
            <a:ext cx="4051686" cy="4612959"/>
          </a:xfrm>
          <a:prstGeom prst="rect">
            <a:avLst/>
          </a:prstGeom>
          <a:solidFill>
            <a:schemeClr val="tx1"/>
          </a:solidFill>
        </p:spPr>
      </p:pic>
    </p:spTree>
    <p:extLst>
      <p:ext uri="{BB962C8B-B14F-4D97-AF65-F5344CB8AC3E}">
        <p14:creationId xmlns:p14="http://schemas.microsoft.com/office/powerpoint/2010/main" val="4256109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BBE94-3A35-F994-90DD-7B660FA58061}"/>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118A563F-3E0D-A660-E4B7-02270C9C7202}"/>
              </a:ext>
            </a:extLst>
          </p:cNvPr>
          <p:cNvPicPr>
            <a:picLocks noChangeAspect="1"/>
          </p:cNvPicPr>
          <p:nvPr/>
        </p:nvPicPr>
        <p:blipFill>
          <a:blip r:embed="rId3"/>
          <a:srcRect l="14287" r="25910"/>
          <a:stretch>
            <a:fillRect/>
          </a:stretch>
        </p:blipFill>
        <p:spPr>
          <a:xfrm>
            <a:off x="0" y="0"/>
            <a:ext cx="6941820" cy="6948040"/>
          </a:xfrm>
          <a:prstGeom prst="rect">
            <a:avLst/>
          </a:prstGeom>
        </p:spPr>
      </p:pic>
      <p:pic>
        <p:nvPicPr>
          <p:cNvPr id="8" name="Grafik 7">
            <a:extLst>
              <a:ext uri="{FF2B5EF4-FFF2-40B4-BE49-F238E27FC236}">
                <a16:creationId xmlns:a16="http://schemas.microsoft.com/office/drawing/2014/main" id="{5DAAE85E-8105-DCA6-CA93-0D9269031543}"/>
              </a:ext>
            </a:extLst>
          </p:cNvPr>
          <p:cNvPicPr>
            <a:picLocks noChangeAspect="1"/>
          </p:cNvPicPr>
          <p:nvPr/>
        </p:nvPicPr>
        <p:blipFill>
          <a:blip r:embed="rId4"/>
          <a:stretch>
            <a:fillRect/>
          </a:stretch>
        </p:blipFill>
        <p:spPr>
          <a:xfrm>
            <a:off x="4873987" y="5821680"/>
            <a:ext cx="7318013" cy="1036320"/>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Freihand 8">
                <a:extLst>
                  <a:ext uri="{FF2B5EF4-FFF2-40B4-BE49-F238E27FC236}">
                    <a16:creationId xmlns:a16="http://schemas.microsoft.com/office/drawing/2014/main" id="{B3BDA51C-7EAA-B9A7-FCB0-2A88F1F7F3E6}"/>
                  </a:ext>
                </a:extLst>
              </p14:cNvPr>
              <p14:cNvContentPartPr/>
              <p14:nvPr/>
            </p14:nvContentPartPr>
            <p14:xfrm>
              <a:off x="5836800" y="6452940"/>
              <a:ext cx="655560" cy="24480"/>
            </p14:xfrm>
          </p:contentPart>
        </mc:Choice>
        <mc:Fallback xmlns="">
          <p:pic>
            <p:nvPicPr>
              <p:cNvPr id="9" name="Freihand 8">
                <a:extLst>
                  <a:ext uri="{FF2B5EF4-FFF2-40B4-BE49-F238E27FC236}">
                    <a16:creationId xmlns:a16="http://schemas.microsoft.com/office/drawing/2014/main" id="{B3BDA51C-7EAA-B9A7-FCB0-2A88F1F7F3E6}"/>
                  </a:ext>
                </a:extLst>
              </p:cNvPr>
              <p:cNvPicPr/>
              <p:nvPr/>
            </p:nvPicPr>
            <p:blipFill>
              <a:blip r:embed="rId6"/>
              <a:stretch>
                <a:fillRect/>
              </a:stretch>
            </p:blipFill>
            <p:spPr>
              <a:xfrm>
                <a:off x="5782830" y="6344940"/>
                <a:ext cx="763141"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Freihand 9">
                <a:extLst>
                  <a:ext uri="{FF2B5EF4-FFF2-40B4-BE49-F238E27FC236}">
                    <a16:creationId xmlns:a16="http://schemas.microsoft.com/office/drawing/2014/main" id="{2215D7C0-E5F0-B2D5-130A-49C5C422916A}"/>
                  </a:ext>
                </a:extLst>
              </p14:cNvPr>
              <p14:cNvContentPartPr/>
              <p14:nvPr/>
            </p14:nvContentPartPr>
            <p14:xfrm>
              <a:off x="6362760" y="6652020"/>
              <a:ext cx="487080" cy="30960"/>
            </p14:xfrm>
          </p:contentPart>
        </mc:Choice>
        <mc:Fallback xmlns="">
          <p:pic>
            <p:nvPicPr>
              <p:cNvPr id="10" name="Freihand 9">
                <a:extLst>
                  <a:ext uri="{FF2B5EF4-FFF2-40B4-BE49-F238E27FC236}">
                    <a16:creationId xmlns:a16="http://schemas.microsoft.com/office/drawing/2014/main" id="{2215D7C0-E5F0-B2D5-130A-49C5C422916A}"/>
                  </a:ext>
                </a:extLst>
              </p:cNvPr>
              <p:cNvPicPr/>
              <p:nvPr/>
            </p:nvPicPr>
            <p:blipFill>
              <a:blip r:embed="rId8"/>
              <a:stretch>
                <a:fillRect/>
              </a:stretch>
            </p:blipFill>
            <p:spPr>
              <a:xfrm>
                <a:off x="6308760" y="6544020"/>
                <a:ext cx="59472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Freihand 10">
                <a:extLst>
                  <a:ext uri="{FF2B5EF4-FFF2-40B4-BE49-F238E27FC236}">
                    <a16:creationId xmlns:a16="http://schemas.microsoft.com/office/drawing/2014/main" id="{2FB1C91A-0170-36B3-62CC-E64D90CEE0F5}"/>
                  </a:ext>
                </a:extLst>
              </p14:cNvPr>
              <p14:cNvContentPartPr/>
              <p14:nvPr/>
            </p14:nvContentPartPr>
            <p14:xfrm>
              <a:off x="10789680" y="6408300"/>
              <a:ext cx="650160" cy="18000"/>
            </p14:xfrm>
          </p:contentPart>
        </mc:Choice>
        <mc:Fallback xmlns="">
          <p:pic>
            <p:nvPicPr>
              <p:cNvPr id="11" name="Freihand 10">
                <a:extLst>
                  <a:ext uri="{FF2B5EF4-FFF2-40B4-BE49-F238E27FC236}">
                    <a16:creationId xmlns:a16="http://schemas.microsoft.com/office/drawing/2014/main" id="{2FB1C91A-0170-36B3-62CC-E64D90CEE0F5}"/>
                  </a:ext>
                </a:extLst>
              </p:cNvPr>
              <p:cNvPicPr/>
              <p:nvPr/>
            </p:nvPicPr>
            <p:blipFill>
              <a:blip r:embed="rId10"/>
              <a:stretch>
                <a:fillRect/>
              </a:stretch>
            </p:blipFill>
            <p:spPr>
              <a:xfrm>
                <a:off x="10735680" y="6300300"/>
                <a:ext cx="757800" cy="233640"/>
              </a:xfrm>
              <a:prstGeom prst="rect">
                <a:avLst/>
              </a:prstGeom>
            </p:spPr>
          </p:pic>
        </mc:Fallback>
      </mc:AlternateContent>
      <p:sp>
        <p:nvSpPr>
          <p:cNvPr id="13" name="Textfeld 12">
            <a:extLst>
              <a:ext uri="{FF2B5EF4-FFF2-40B4-BE49-F238E27FC236}">
                <a16:creationId xmlns:a16="http://schemas.microsoft.com/office/drawing/2014/main" id="{4F88CF67-CED9-5B13-05ED-4ED37333AFC7}"/>
              </a:ext>
            </a:extLst>
          </p:cNvPr>
          <p:cNvSpPr txBox="1"/>
          <p:nvPr/>
        </p:nvSpPr>
        <p:spPr>
          <a:xfrm>
            <a:off x="6941820" y="5285630"/>
            <a:ext cx="4343400" cy="523220"/>
          </a:xfrm>
          <a:prstGeom prst="rect">
            <a:avLst/>
          </a:prstGeom>
          <a:noFill/>
        </p:spPr>
        <p:txBody>
          <a:bodyPr wrap="square">
            <a:spAutoFit/>
          </a:bodyPr>
          <a:lstStyle/>
          <a:p>
            <a:r>
              <a:rPr lang="en-US" sz="1400"/>
              <a:t>https://www.biblegateway.com/passage/?search=Luke%2010%2CLucas%2010&amp;version=NIV;VULGATE</a:t>
            </a:r>
          </a:p>
        </p:txBody>
      </p:sp>
      <p:pic>
        <p:nvPicPr>
          <p:cNvPr id="6" name="Grafik 5">
            <a:extLst>
              <a:ext uri="{FF2B5EF4-FFF2-40B4-BE49-F238E27FC236}">
                <a16:creationId xmlns:a16="http://schemas.microsoft.com/office/drawing/2014/main" id="{3F0353DF-E3E7-1558-3A00-F34828577363}"/>
              </a:ext>
            </a:extLst>
          </p:cNvPr>
          <p:cNvPicPr>
            <a:picLocks noChangeAspect="1"/>
          </p:cNvPicPr>
          <p:nvPr/>
        </p:nvPicPr>
        <p:blipFill>
          <a:blip r:embed="rId11"/>
          <a:stretch>
            <a:fillRect/>
          </a:stretch>
        </p:blipFill>
        <p:spPr>
          <a:xfrm>
            <a:off x="8178016" y="0"/>
            <a:ext cx="3191024" cy="1661160"/>
          </a:xfrm>
          <a:prstGeom prst="rect">
            <a:avLst/>
          </a:prstGeom>
        </p:spPr>
      </p:pic>
      <p:pic>
        <p:nvPicPr>
          <p:cNvPr id="12" name="Grafik 11">
            <a:extLst>
              <a:ext uri="{FF2B5EF4-FFF2-40B4-BE49-F238E27FC236}">
                <a16:creationId xmlns:a16="http://schemas.microsoft.com/office/drawing/2014/main" id="{4F8A89DC-E277-AC23-715F-BB6E59EB3A52}"/>
              </a:ext>
            </a:extLst>
          </p:cNvPr>
          <p:cNvPicPr>
            <a:picLocks noChangeAspect="1"/>
          </p:cNvPicPr>
          <p:nvPr/>
        </p:nvPicPr>
        <p:blipFill>
          <a:blip r:embed="rId12"/>
          <a:stretch>
            <a:fillRect/>
          </a:stretch>
        </p:blipFill>
        <p:spPr>
          <a:xfrm>
            <a:off x="6941820" y="1791473"/>
            <a:ext cx="5250180" cy="1785487"/>
          </a:xfrm>
          <a:prstGeom prst="rect">
            <a:avLst/>
          </a:prstGeom>
        </p:spPr>
      </p:pic>
      <mc:AlternateContent xmlns:mc="http://schemas.openxmlformats.org/markup-compatibility/2006" xmlns:p14="http://schemas.microsoft.com/office/powerpoint/2010/main">
        <mc:Choice Requires="p14">
          <p:contentPart p14:bwMode="auto" r:id="rId13">
            <p14:nvContentPartPr>
              <p14:cNvPr id="14" name="Freihand 13">
                <a:extLst>
                  <a:ext uri="{FF2B5EF4-FFF2-40B4-BE49-F238E27FC236}">
                    <a16:creationId xmlns:a16="http://schemas.microsoft.com/office/drawing/2014/main" id="{D15581A9-AA16-A0E5-6E51-3EE030C73522}"/>
                  </a:ext>
                </a:extLst>
              </p14:cNvPr>
              <p14:cNvContentPartPr/>
              <p14:nvPr/>
            </p14:nvContentPartPr>
            <p14:xfrm>
              <a:off x="10332420" y="3036540"/>
              <a:ext cx="739440" cy="52560"/>
            </p14:xfrm>
          </p:contentPart>
        </mc:Choice>
        <mc:Fallback xmlns="">
          <p:pic>
            <p:nvPicPr>
              <p:cNvPr id="14" name="Freihand 13">
                <a:extLst>
                  <a:ext uri="{FF2B5EF4-FFF2-40B4-BE49-F238E27FC236}">
                    <a16:creationId xmlns:a16="http://schemas.microsoft.com/office/drawing/2014/main" id="{D15581A9-AA16-A0E5-6E51-3EE030C73522}"/>
                  </a:ext>
                </a:extLst>
              </p:cNvPr>
              <p:cNvPicPr/>
              <p:nvPr/>
            </p:nvPicPr>
            <p:blipFill>
              <a:blip r:embed="rId14"/>
              <a:stretch>
                <a:fillRect/>
              </a:stretch>
            </p:blipFill>
            <p:spPr>
              <a:xfrm>
                <a:off x="10278780" y="2928900"/>
                <a:ext cx="847080" cy="268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Freihand 14">
                <a:extLst>
                  <a:ext uri="{FF2B5EF4-FFF2-40B4-BE49-F238E27FC236}">
                    <a16:creationId xmlns:a16="http://schemas.microsoft.com/office/drawing/2014/main" id="{ADDDEA28-0C9A-A9DD-6282-04C9851FAAA9}"/>
                  </a:ext>
                </a:extLst>
              </p14:cNvPr>
              <p14:cNvContentPartPr/>
              <p14:nvPr/>
            </p14:nvContentPartPr>
            <p14:xfrm>
              <a:off x="7879020" y="2971740"/>
              <a:ext cx="1173240" cy="30960"/>
            </p14:xfrm>
          </p:contentPart>
        </mc:Choice>
        <mc:Fallback xmlns="">
          <p:pic>
            <p:nvPicPr>
              <p:cNvPr id="15" name="Freihand 14">
                <a:extLst>
                  <a:ext uri="{FF2B5EF4-FFF2-40B4-BE49-F238E27FC236}">
                    <a16:creationId xmlns:a16="http://schemas.microsoft.com/office/drawing/2014/main" id="{ADDDEA28-0C9A-A9DD-6282-04C9851FAAA9}"/>
                  </a:ext>
                </a:extLst>
              </p:cNvPr>
              <p:cNvPicPr/>
              <p:nvPr/>
            </p:nvPicPr>
            <p:blipFill>
              <a:blip r:embed="rId16"/>
              <a:stretch>
                <a:fillRect/>
              </a:stretch>
            </p:blipFill>
            <p:spPr>
              <a:xfrm>
                <a:off x="7825380" y="2864100"/>
                <a:ext cx="128088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Freihand 15">
                <a:extLst>
                  <a:ext uri="{FF2B5EF4-FFF2-40B4-BE49-F238E27FC236}">
                    <a16:creationId xmlns:a16="http://schemas.microsoft.com/office/drawing/2014/main" id="{14C0151C-642C-E475-8CBA-D4D3EDAD5F70}"/>
                  </a:ext>
                </a:extLst>
              </p14:cNvPr>
              <p14:cNvContentPartPr/>
              <p14:nvPr/>
            </p14:nvContentPartPr>
            <p14:xfrm>
              <a:off x="7879020" y="2560260"/>
              <a:ext cx="1050840" cy="8640"/>
            </p14:xfrm>
          </p:contentPart>
        </mc:Choice>
        <mc:Fallback xmlns="">
          <p:pic>
            <p:nvPicPr>
              <p:cNvPr id="16" name="Freihand 15">
                <a:extLst>
                  <a:ext uri="{FF2B5EF4-FFF2-40B4-BE49-F238E27FC236}">
                    <a16:creationId xmlns:a16="http://schemas.microsoft.com/office/drawing/2014/main" id="{14C0151C-642C-E475-8CBA-D4D3EDAD5F70}"/>
                  </a:ext>
                </a:extLst>
              </p:cNvPr>
              <p:cNvPicPr/>
              <p:nvPr/>
            </p:nvPicPr>
            <p:blipFill>
              <a:blip r:embed="rId18"/>
              <a:stretch>
                <a:fillRect/>
              </a:stretch>
            </p:blipFill>
            <p:spPr>
              <a:xfrm>
                <a:off x="7825380" y="2452260"/>
                <a:ext cx="115848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Freihand 16">
                <a:extLst>
                  <a:ext uri="{FF2B5EF4-FFF2-40B4-BE49-F238E27FC236}">
                    <a16:creationId xmlns:a16="http://schemas.microsoft.com/office/drawing/2014/main" id="{5F4DC71B-71EF-D74F-2D8B-302704D346DA}"/>
                  </a:ext>
                </a:extLst>
              </p14:cNvPr>
              <p14:cNvContentPartPr/>
              <p14:nvPr/>
            </p14:nvContentPartPr>
            <p14:xfrm>
              <a:off x="8374020" y="655140"/>
              <a:ext cx="670320" cy="360"/>
            </p14:xfrm>
          </p:contentPart>
        </mc:Choice>
        <mc:Fallback xmlns="">
          <p:pic>
            <p:nvPicPr>
              <p:cNvPr id="17" name="Freihand 16">
                <a:extLst>
                  <a:ext uri="{FF2B5EF4-FFF2-40B4-BE49-F238E27FC236}">
                    <a16:creationId xmlns:a16="http://schemas.microsoft.com/office/drawing/2014/main" id="{5F4DC71B-71EF-D74F-2D8B-302704D346DA}"/>
                  </a:ext>
                </a:extLst>
              </p:cNvPr>
              <p:cNvPicPr/>
              <p:nvPr/>
            </p:nvPicPr>
            <p:blipFill>
              <a:blip r:embed="rId20"/>
              <a:stretch>
                <a:fillRect/>
              </a:stretch>
            </p:blipFill>
            <p:spPr>
              <a:xfrm>
                <a:off x="8320380" y="547140"/>
                <a:ext cx="7779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Freihand 17">
                <a:extLst>
                  <a:ext uri="{FF2B5EF4-FFF2-40B4-BE49-F238E27FC236}">
                    <a16:creationId xmlns:a16="http://schemas.microsoft.com/office/drawing/2014/main" id="{2D55CED6-D01F-E3D1-ABF4-8F558EDF59C1}"/>
                  </a:ext>
                </a:extLst>
              </p14:cNvPr>
              <p14:cNvContentPartPr/>
              <p14:nvPr/>
            </p14:nvContentPartPr>
            <p14:xfrm>
              <a:off x="9761100" y="624540"/>
              <a:ext cx="299880" cy="360"/>
            </p14:xfrm>
          </p:contentPart>
        </mc:Choice>
        <mc:Fallback xmlns="">
          <p:pic>
            <p:nvPicPr>
              <p:cNvPr id="18" name="Freihand 17">
                <a:extLst>
                  <a:ext uri="{FF2B5EF4-FFF2-40B4-BE49-F238E27FC236}">
                    <a16:creationId xmlns:a16="http://schemas.microsoft.com/office/drawing/2014/main" id="{2D55CED6-D01F-E3D1-ABF4-8F558EDF59C1}"/>
                  </a:ext>
                </a:extLst>
              </p:cNvPr>
              <p:cNvPicPr/>
              <p:nvPr/>
            </p:nvPicPr>
            <p:blipFill>
              <a:blip r:embed="rId22"/>
              <a:stretch>
                <a:fillRect/>
              </a:stretch>
            </p:blipFill>
            <p:spPr>
              <a:xfrm>
                <a:off x="9707460" y="516900"/>
                <a:ext cx="4075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 name="Freihand 18">
                <a:extLst>
                  <a:ext uri="{FF2B5EF4-FFF2-40B4-BE49-F238E27FC236}">
                    <a16:creationId xmlns:a16="http://schemas.microsoft.com/office/drawing/2014/main" id="{B4A78177-70EB-EA93-CFA8-FFA963FC53E1}"/>
                  </a:ext>
                </a:extLst>
              </p14:cNvPr>
              <p14:cNvContentPartPr/>
              <p14:nvPr/>
            </p14:nvContentPartPr>
            <p14:xfrm>
              <a:off x="8290140" y="1135020"/>
              <a:ext cx="670680" cy="32040"/>
            </p14:xfrm>
          </p:contentPart>
        </mc:Choice>
        <mc:Fallback xmlns="">
          <p:pic>
            <p:nvPicPr>
              <p:cNvPr id="19" name="Freihand 18">
                <a:extLst>
                  <a:ext uri="{FF2B5EF4-FFF2-40B4-BE49-F238E27FC236}">
                    <a16:creationId xmlns:a16="http://schemas.microsoft.com/office/drawing/2014/main" id="{B4A78177-70EB-EA93-CFA8-FFA963FC53E1}"/>
                  </a:ext>
                </a:extLst>
              </p:cNvPr>
              <p:cNvPicPr/>
              <p:nvPr/>
            </p:nvPicPr>
            <p:blipFill>
              <a:blip r:embed="rId24"/>
              <a:stretch>
                <a:fillRect/>
              </a:stretch>
            </p:blipFill>
            <p:spPr>
              <a:xfrm>
                <a:off x="8236500" y="1027020"/>
                <a:ext cx="77832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 name="Freihand 19">
                <a:extLst>
                  <a:ext uri="{FF2B5EF4-FFF2-40B4-BE49-F238E27FC236}">
                    <a16:creationId xmlns:a16="http://schemas.microsoft.com/office/drawing/2014/main" id="{A45ECEC8-5F61-CD3E-F219-CDF918DB5CEA}"/>
                  </a:ext>
                </a:extLst>
              </p14:cNvPr>
              <p14:cNvContentPartPr/>
              <p14:nvPr/>
            </p14:nvContentPartPr>
            <p14:xfrm>
              <a:off x="9654180" y="1516260"/>
              <a:ext cx="160200" cy="360"/>
            </p14:xfrm>
          </p:contentPart>
        </mc:Choice>
        <mc:Fallback xmlns="">
          <p:pic>
            <p:nvPicPr>
              <p:cNvPr id="20" name="Freihand 19">
                <a:extLst>
                  <a:ext uri="{FF2B5EF4-FFF2-40B4-BE49-F238E27FC236}">
                    <a16:creationId xmlns:a16="http://schemas.microsoft.com/office/drawing/2014/main" id="{A45ECEC8-5F61-CD3E-F219-CDF918DB5CEA}"/>
                  </a:ext>
                </a:extLst>
              </p:cNvPr>
              <p:cNvPicPr/>
              <p:nvPr/>
            </p:nvPicPr>
            <p:blipFill>
              <a:blip r:embed="rId26"/>
              <a:stretch>
                <a:fillRect/>
              </a:stretch>
            </p:blipFill>
            <p:spPr>
              <a:xfrm>
                <a:off x="9600540" y="1408260"/>
                <a:ext cx="267840" cy="216000"/>
              </a:xfrm>
              <a:prstGeom prst="rect">
                <a:avLst/>
              </a:prstGeom>
            </p:spPr>
          </p:pic>
        </mc:Fallback>
      </mc:AlternateContent>
      <p:sp>
        <p:nvSpPr>
          <p:cNvPr id="21" name="Rechteck 20">
            <a:extLst>
              <a:ext uri="{FF2B5EF4-FFF2-40B4-BE49-F238E27FC236}">
                <a16:creationId xmlns:a16="http://schemas.microsoft.com/office/drawing/2014/main" id="{393EDDEC-0503-A636-1673-204AD2C48124}"/>
              </a:ext>
            </a:extLst>
          </p:cNvPr>
          <p:cNvSpPr/>
          <p:nvPr/>
        </p:nvSpPr>
        <p:spPr>
          <a:xfrm>
            <a:off x="8175840" y="41820"/>
            <a:ext cx="198180" cy="1905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Rechteck 21">
            <a:extLst>
              <a:ext uri="{FF2B5EF4-FFF2-40B4-BE49-F238E27FC236}">
                <a16:creationId xmlns:a16="http://schemas.microsoft.com/office/drawing/2014/main" id="{3716ADCB-3A72-C535-6671-EE0A343CAE6A}"/>
              </a:ext>
            </a:extLst>
          </p:cNvPr>
          <p:cNvSpPr/>
          <p:nvPr/>
        </p:nvSpPr>
        <p:spPr>
          <a:xfrm>
            <a:off x="6941820" y="1791473"/>
            <a:ext cx="198180" cy="1905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04444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4711E-7D20-C9BB-E671-2CF9920F47F4}"/>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0A90CAB4-B9FF-637A-C98D-4C1B265A3D16}"/>
              </a:ext>
            </a:extLst>
          </p:cNvPr>
          <p:cNvPicPr>
            <a:picLocks noChangeAspect="1"/>
          </p:cNvPicPr>
          <p:nvPr/>
        </p:nvPicPr>
        <p:blipFill>
          <a:blip r:embed="rId3"/>
          <a:stretch>
            <a:fillRect/>
          </a:stretch>
        </p:blipFill>
        <p:spPr>
          <a:xfrm>
            <a:off x="7073820" y="230832"/>
            <a:ext cx="4995360" cy="3297591"/>
          </a:xfrm>
          <a:prstGeom prst="rect">
            <a:avLst/>
          </a:prstGeom>
          <a:solidFill>
            <a:schemeClr val="tx1"/>
          </a:solidFill>
        </p:spPr>
      </p:pic>
      <p:pic>
        <p:nvPicPr>
          <p:cNvPr id="3" name="Grafik 2">
            <a:extLst>
              <a:ext uri="{FF2B5EF4-FFF2-40B4-BE49-F238E27FC236}">
                <a16:creationId xmlns:a16="http://schemas.microsoft.com/office/drawing/2014/main" id="{93CB5976-6398-BB95-4F76-B6E637C93334}"/>
              </a:ext>
            </a:extLst>
          </p:cNvPr>
          <p:cNvPicPr>
            <a:picLocks noChangeAspect="1"/>
          </p:cNvPicPr>
          <p:nvPr/>
        </p:nvPicPr>
        <p:blipFill>
          <a:blip r:embed="rId4"/>
          <a:srcRect l="14287" r="25910"/>
          <a:stretch>
            <a:fillRect/>
          </a:stretch>
        </p:blipFill>
        <p:spPr>
          <a:xfrm>
            <a:off x="0" y="0"/>
            <a:ext cx="6851861" cy="6858000"/>
          </a:xfrm>
          <a:prstGeom prst="rect">
            <a:avLst/>
          </a:prstGeom>
        </p:spPr>
      </p:pic>
      <p:sp>
        <p:nvSpPr>
          <p:cNvPr id="12" name="Textfeld 11">
            <a:extLst>
              <a:ext uri="{FF2B5EF4-FFF2-40B4-BE49-F238E27FC236}">
                <a16:creationId xmlns:a16="http://schemas.microsoft.com/office/drawing/2014/main" id="{90EE942D-D00A-FD36-8EB1-67770C1B3F81}"/>
              </a:ext>
            </a:extLst>
          </p:cNvPr>
          <p:cNvSpPr txBox="1"/>
          <p:nvPr/>
        </p:nvSpPr>
        <p:spPr>
          <a:xfrm>
            <a:off x="8829421" y="121920"/>
            <a:ext cx="588899" cy="461665"/>
          </a:xfrm>
          <a:prstGeom prst="rect">
            <a:avLst/>
          </a:prstGeom>
          <a:noFill/>
        </p:spPr>
        <p:txBody>
          <a:bodyPr wrap="square">
            <a:spAutoFit/>
          </a:bodyPr>
          <a:lstStyle/>
          <a:p>
            <a:r>
              <a:rPr lang="en-US" sz="2400" dirty="0"/>
              <a:t>✅</a:t>
            </a:r>
          </a:p>
        </p:txBody>
      </p:sp>
      <p:sp>
        <p:nvSpPr>
          <p:cNvPr id="14" name="Textfeld 13">
            <a:extLst>
              <a:ext uri="{FF2B5EF4-FFF2-40B4-BE49-F238E27FC236}">
                <a16:creationId xmlns:a16="http://schemas.microsoft.com/office/drawing/2014/main" id="{B669EAEE-C128-526F-E3CC-9A2324389A10}"/>
              </a:ext>
            </a:extLst>
          </p:cNvPr>
          <p:cNvSpPr txBox="1"/>
          <p:nvPr/>
        </p:nvSpPr>
        <p:spPr>
          <a:xfrm>
            <a:off x="3606165" y="727501"/>
            <a:ext cx="556260" cy="461665"/>
          </a:xfrm>
          <a:prstGeom prst="rect">
            <a:avLst/>
          </a:prstGeom>
          <a:noFill/>
        </p:spPr>
        <p:txBody>
          <a:bodyPr wrap="square">
            <a:spAutoFit/>
          </a:bodyPr>
          <a:lstStyle/>
          <a:p>
            <a:r>
              <a:rPr lang="en-US" sz="2400" dirty="0"/>
              <a:t>✅</a:t>
            </a:r>
          </a:p>
        </p:txBody>
      </p:sp>
      <p:sp>
        <p:nvSpPr>
          <p:cNvPr id="15" name="Textfeld 14">
            <a:extLst>
              <a:ext uri="{FF2B5EF4-FFF2-40B4-BE49-F238E27FC236}">
                <a16:creationId xmlns:a16="http://schemas.microsoft.com/office/drawing/2014/main" id="{F3503C4D-5225-7C56-B6C1-25139F97DE09}"/>
              </a:ext>
            </a:extLst>
          </p:cNvPr>
          <p:cNvSpPr txBox="1"/>
          <p:nvPr/>
        </p:nvSpPr>
        <p:spPr>
          <a:xfrm>
            <a:off x="2708910" y="838200"/>
            <a:ext cx="556260" cy="461665"/>
          </a:xfrm>
          <a:prstGeom prst="rect">
            <a:avLst/>
          </a:prstGeom>
          <a:noFill/>
        </p:spPr>
        <p:txBody>
          <a:bodyPr wrap="square">
            <a:spAutoFit/>
          </a:bodyPr>
          <a:lstStyle/>
          <a:p>
            <a:r>
              <a:rPr lang="en-US" sz="2400" dirty="0"/>
              <a:t>✅</a:t>
            </a:r>
          </a:p>
        </p:txBody>
      </p:sp>
      <p:sp>
        <p:nvSpPr>
          <p:cNvPr id="16" name="Textfeld 15">
            <a:extLst>
              <a:ext uri="{FF2B5EF4-FFF2-40B4-BE49-F238E27FC236}">
                <a16:creationId xmlns:a16="http://schemas.microsoft.com/office/drawing/2014/main" id="{22A133F6-2050-1BA4-AE55-F0AEF32591CE}"/>
              </a:ext>
            </a:extLst>
          </p:cNvPr>
          <p:cNvSpPr txBox="1"/>
          <p:nvPr/>
        </p:nvSpPr>
        <p:spPr>
          <a:xfrm>
            <a:off x="1626870" y="1520845"/>
            <a:ext cx="556260" cy="461665"/>
          </a:xfrm>
          <a:prstGeom prst="rect">
            <a:avLst/>
          </a:prstGeom>
          <a:noFill/>
        </p:spPr>
        <p:txBody>
          <a:bodyPr wrap="square">
            <a:spAutoFit/>
          </a:bodyPr>
          <a:lstStyle/>
          <a:p>
            <a:r>
              <a:rPr lang="en-US" sz="2400" dirty="0"/>
              <a:t>✅</a:t>
            </a:r>
          </a:p>
        </p:txBody>
      </p:sp>
      <p:sp>
        <p:nvSpPr>
          <p:cNvPr id="17" name="Textfeld 16">
            <a:extLst>
              <a:ext uri="{FF2B5EF4-FFF2-40B4-BE49-F238E27FC236}">
                <a16:creationId xmlns:a16="http://schemas.microsoft.com/office/drawing/2014/main" id="{48318465-EAAB-E0EF-AA81-E366F9AB865D}"/>
              </a:ext>
            </a:extLst>
          </p:cNvPr>
          <p:cNvSpPr txBox="1"/>
          <p:nvPr/>
        </p:nvSpPr>
        <p:spPr>
          <a:xfrm>
            <a:off x="4502255" y="5299501"/>
            <a:ext cx="556260" cy="461665"/>
          </a:xfrm>
          <a:prstGeom prst="rect">
            <a:avLst/>
          </a:prstGeom>
          <a:noFill/>
        </p:spPr>
        <p:txBody>
          <a:bodyPr wrap="square">
            <a:spAutoFit/>
          </a:bodyPr>
          <a:lstStyle/>
          <a:p>
            <a:r>
              <a:rPr lang="en-US" sz="2400" dirty="0"/>
              <a:t>✅</a:t>
            </a:r>
          </a:p>
        </p:txBody>
      </p:sp>
      <p:sp>
        <p:nvSpPr>
          <p:cNvPr id="18" name="Textfeld 17">
            <a:extLst>
              <a:ext uri="{FF2B5EF4-FFF2-40B4-BE49-F238E27FC236}">
                <a16:creationId xmlns:a16="http://schemas.microsoft.com/office/drawing/2014/main" id="{DB61EA4E-EB67-49FA-CA6B-F0FE920174AA}"/>
              </a:ext>
            </a:extLst>
          </p:cNvPr>
          <p:cNvSpPr txBox="1"/>
          <p:nvPr/>
        </p:nvSpPr>
        <p:spPr>
          <a:xfrm>
            <a:off x="5817870" y="3375660"/>
            <a:ext cx="556260" cy="461665"/>
          </a:xfrm>
          <a:prstGeom prst="rect">
            <a:avLst/>
          </a:prstGeom>
          <a:noFill/>
        </p:spPr>
        <p:txBody>
          <a:bodyPr wrap="square">
            <a:spAutoFit/>
          </a:bodyPr>
          <a:lstStyle/>
          <a:p>
            <a:r>
              <a:rPr lang="en-US" sz="2400" dirty="0"/>
              <a:t>✅</a:t>
            </a:r>
          </a:p>
        </p:txBody>
      </p:sp>
      <p:sp>
        <p:nvSpPr>
          <p:cNvPr id="19" name="Textfeld 18">
            <a:extLst>
              <a:ext uri="{FF2B5EF4-FFF2-40B4-BE49-F238E27FC236}">
                <a16:creationId xmlns:a16="http://schemas.microsoft.com/office/drawing/2014/main" id="{27657559-DD8B-8336-2BC2-C8C050227857}"/>
              </a:ext>
            </a:extLst>
          </p:cNvPr>
          <p:cNvSpPr txBox="1"/>
          <p:nvPr/>
        </p:nvSpPr>
        <p:spPr>
          <a:xfrm>
            <a:off x="5756460" y="2318343"/>
            <a:ext cx="556260" cy="461665"/>
          </a:xfrm>
          <a:prstGeom prst="rect">
            <a:avLst/>
          </a:prstGeom>
          <a:noFill/>
        </p:spPr>
        <p:txBody>
          <a:bodyPr wrap="square">
            <a:spAutoFit/>
          </a:bodyPr>
          <a:lstStyle/>
          <a:p>
            <a:r>
              <a:rPr lang="en-US" sz="2400" dirty="0"/>
              <a:t>✅</a:t>
            </a:r>
          </a:p>
        </p:txBody>
      </p:sp>
      <p:sp>
        <p:nvSpPr>
          <p:cNvPr id="20" name="Textfeld 19">
            <a:extLst>
              <a:ext uri="{FF2B5EF4-FFF2-40B4-BE49-F238E27FC236}">
                <a16:creationId xmlns:a16="http://schemas.microsoft.com/office/drawing/2014/main" id="{1956DE1A-0D4B-33AF-FB56-439D1D062980}"/>
              </a:ext>
            </a:extLst>
          </p:cNvPr>
          <p:cNvSpPr txBox="1"/>
          <p:nvPr/>
        </p:nvSpPr>
        <p:spPr>
          <a:xfrm>
            <a:off x="5085185" y="1417962"/>
            <a:ext cx="556260" cy="461665"/>
          </a:xfrm>
          <a:prstGeom prst="rect">
            <a:avLst/>
          </a:prstGeom>
          <a:noFill/>
        </p:spPr>
        <p:txBody>
          <a:bodyPr wrap="square">
            <a:spAutoFit/>
          </a:bodyPr>
          <a:lstStyle/>
          <a:p>
            <a:r>
              <a:rPr lang="en-US" sz="2400" dirty="0"/>
              <a:t>✅</a:t>
            </a:r>
          </a:p>
        </p:txBody>
      </p:sp>
      <p:sp>
        <p:nvSpPr>
          <p:cNvPr id="22" name="Textfeld 21">
            <a:extLst>
              <a:ext uri="{FF2B5EF4-FFF2-40B4-BE49-F238E27FC236}">
                <a16:creationId xmlns:a16="http://schemas.microsoft.com/office/drawing/2014/main" id="{8EB3D6FF-2055-881A-68FC-377280538611}"/>
              </a:ext>
            </a:extLst>
          </p:cNvPr>
          <p:cNvSpPr txBox="1"/>
          <p:nvPr/>
        </p:nvSpPr>
        <p:spPr>
          <a:xfrm>
            <a:off x="1116330" y="3488174"/>
            <a:ext cx="556260" cy="369332"/>
          </a:xfrm>
          <a:prstGeom prst="rect">
            <a:avLst/>
          </a:prstGeom>
          <a:noFill/>
        </p:spPr>
        <p:txBody>
          <a:bodyPr wrap="square">
            <a:spAutoFit/>
          </a:bodyPr>
          <a:lstStyle/>
          <a:p>
            <a:r>
              <a:rPr lang="en-US" dirty="0"/>
              <a:t>❌</a:t>
            </a:r>
          </a:p>
        </p:txBody>
      </p:sp>
      <p:sp>
        <p:nvSpPr>
          <p:cNvPr id="23" name="Textfeld 22">
            <a:extLst>
              <a:ext uri="{FF2B5EF4-FFF2-40B4-BE49-F238E27FC236}">
                <a16:creationId xmlns:a16="http://schemas.microsoft.com/office/drawing/2014/main" id="{609A52D9-222C-8F6E-3E02-2D5D796843F1}"/>
              </a:ext>
            </a:extLst>
          </p:cNvPr>
          <p:cNvSpPr txBox="1"/>
          <p:nvPr/>
        </p:nvSpPr>
        <p:spPr>
          <a:xfrm>
            <a:off x="1501140" y="4519875"/>
            <a:ext cx="556260" cy="369332"/>
          </a:xfrm>
          <a:prstGeom prst="rect">
            <a:avLst/>
          </a:prstGeom>
          <a:noFill/>
        </p:spPr>
        <p:txBody>
          <a:bodyPr wrap="square">
            <a:spAutoFit/>
          </a:bodyPr>
          <a:lstStyle/>
          <a:p>
            <a:r>
              <a:rPr lang="en-US" dirty="0"/>
              <a:t>❌</a:t>
            </a:r>
          </a:p>
        </p:txBody>
      </p:sp>
      <p:sp>
        <p:nvSpPr>
          <p:cNvPr id="24" name="Textfeld 23">
            <a:extLst>
              <a:ext uri="{FF2B5EF4-FFF2-40B4-BE49-F238E27FC236}">
                <a16:creationId xmlns:a16="http://schemas.microsoft.com/office/drawing/2014/main" id="{F5A1BDD9-B96E-AC8E-8DC2-15543A3D60C6}"/>
              </a:ext>
            </a:extLst>
          </p:cNvPr>
          <p:cNvSpPr txBox="1"/>
          <p:nvPr/>
        </p:nvSpPr>
        <p:spPr>
          <a:xfrm>
            <a:off x="2152650" y="5129629"/>
            <a:ext cx="556260" cy="369332"/>
          </a:xfrm>
          <a:prstGeom prst="rect">
            <a:avLst/>
          </a:prstGeom>
          <a:noFill/>
        </p:spPr>
        <p:txBody>
          <a:bodyPr wrap="square">
            <a:spAutoFit/>
          </a:bodyPr>
          <a:lstStyle/>
          <a:p>
            <a:r>
              <a:rPr lang="en-US" dirty="0"/>
              <a:t>❌</a:t>
            </a:r>
          </a:p>
        </p:txBody>
      </p:sp>
      <p:sp>
        <p:nvSpPr>
          <p:cNvPr id="25" name="Textfeld 24">
            <a:extLst>
              <a:ext uri="{FF2B5EF4-FFF2-40B4-BE49-F238E27FC236}">
                <a16:creationId xmlns:a16="http://schemas.microsoft.com/office/drawing/2014/main" id="{DBB63772-E1F3-661A-6308-10F362DE84B0}"/>
              </a:ext>
            </a:extLst>
          </p:cNvPr>
          <p:cNvSpPr txBox="1"/>
          <p:nvPr/>
        </p:nvSpPr>
        <p:spPr>
          <a:xfrm>
            <a:off x="3328035" y="5530334"/>
            <a:ext cx="556260" cy="369332"/>
          </a:xfrm>
          <a:prstGeom prst="rect">
            <a:avLst/>
          </a:prstGeom>
          <a:noFill/>
        </p:spPr>
        <p:txBody>
          <a:bodyPr wrap="square">
            <a:spAutoFit/>
          </a:bodyPr>
          <a:lstStyle/>
          <a:p>
            <a:r>
              <a:rPr lang="en-US" dirty="0"/>
              <a:t>❌</a:t>
            </a:r>
          </a:p>
        </p:txBody>
      </p:sp>
      <p:sp>
        <p:nvSpPr>
          <p:cNvPr id="26" name="Textfeld 25">
            <a:extLst>
              <a:ext uri="{FF2B5EF4-FFF2-40B4-BE49-F238E27FC236}">
                <a16:creationId xmlns:a16="http://schemas.microsoft.com/office/drawing/2014/main" id="{4A156CA1-EE2E-341F-EA21-1A057FBB7C5B}"/>
              </a:ext>
            </a:extLst>
          </p:cNvPr>
          <p:cNvSpPr txBox="1"/>
          <p:nvPr/>
        </p:nvSpPr>
        <p:spPr>
          <a:xfrm>
            <a:off x="5424740" y="4566964"/>
            <a:ext cx="556260" cy="369332"/>
          </a:xfrm>
          <a:prstGeom prst="rect">
            <a:avLst/>
          </a:prstGeom>
          <a:noFill/>
        </p:spPr>
        <p:txBody>
          <a:bodyPr wrap="square">
            <a:spAutoFit/>
          </a:bodyPr>
          <a:lstStyle/>
          <a:p>
            <a:r>
              <a:rPr lang="en-US" dirty="0"/>
              <a:t>❌</a:t>
            </a:r>
          </a:p>
        </p:txBody>
      </p:sp>
      <p:sp>
        <p:nvSpPr>
          <p:cNvPr id="29" name="Textfeld 28">
            <a:extLst>
              <a:ext uri="{FF2B5EF4-FFF2-40B4-BE49-F238E27FC236}">
                <a16:creationId xmlns:a16="http://schemas.microsoft.com/office/drawing/2014/main" id="{38759631-6FA2-DBC0-2C1B-E2D6866A6DE7}"/>
              </a:ext>
            </a:extLst>
          </p:cNvPr>
          <p:cNvSpPr txBox="1"/>
          <p:nvPr/>
        </p:nvSpPr>
        <p:spPr>
          <a:xfrm>
            <a:off x="11612880" y="121920"/>
            <a:ext cx="579120" cy="461665"/>
          </a:xfrm>
          <a:prstGeom prst="rect">
            <a:avLst/>
          </a:prstGeom>
          <a:noFill/>
        </p:spPr>
        <p:txBody>
          <a:bodyPr wrap="square">
            <a:spAutoFit/>
          </a:bodyPr>
          <a:lstStyle/>
          <a:p>
            <a:r>
              <a:rPr lang="en-US" sz="2400" dirty="0"/>
              <a:t>❌</a:t>
            </a:r>
          </a:p>
        </p:txBody>
      </p:sp>
      <p:pic>
        <p:nvPicPr>
          <p:cNvPr id="1026" name="Picture 2" descr="Mars, Saturn and the claws of Scorpius">
            <a:extLst>
              <a:ext uri="{FF2B5EF4-FFF2-40B4-BE49-F238E27FC236}">
                <a16:creationId xmlns:a16="http://schemas.microsoft.com/office/drawing/2014/main" id="{D7FC263C-0492-55F7-9598-FDE1604725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2602" y="5048649"/>
            <a:ext cx="1679258" cy="1801886"/>
          </a:xfrm>
          <a:prstGeom prst="rect">
            <a:avLst/>
          </a:prstGeom>
          <a:noFill/>
          <a:extLst>
            <a:ext uri="{909E8E84-426E-40DD-AFC4-6F175D3DCCD1}">
              <a14:hiddenFill xmlns:a14="http://schemas.microsoft.com/office/drawing/2010/main">
                <a:solidFill>
                  <a:srgbClr val="FFFFFF"/>
                </a:solidFill>
              </a14:hiddenFill>
            </a:ext>
          </a:extLst>
        </p:spPr>
      </p:pic>
      <p:cxnSp>
        <p:nvCxnSpPr>
          <p:cNvPr id="2" name="Gerade Verbindung mit Pfeil 1">
            <a:extLst>
              <a:ext uri="{FF2B5EF4-FFF2-40B4-BE49-F238E27FC236}">
                <a16:creationId xmlns:a16="http://schemas.microsoft.com/office/drawing/2014/main" id="{77763BFE-7B96-90F5-1B52-50259FDD78C0}"/>
              </a:ext>
            </a:extLst>
          </p:cNvPr>
          <p:cNvCxnSpPr>
            <a:cxnSpLocks/>
          </p:cNvCxnSpPr>
          <p:nvPr/>
        </p:nvCxnSpPr>
        <p:spPr>
          <a:xfrm>
            <a:off x="9123870" y="1221509"/>
            <a:ext cx="79128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A7DE7DEA-9F39-C5DA-832A-1DCC57D51DBF}"/>
              </a:ext>
            </a:extLst>
          </p:cNvPr>
          <p:cNvCxnSpPr>
            <a:cxnSpLocks/>
          </p:cNvCxnSpPr>
          <p:nvPr/>
        </p:nvCxnSpPr>
        <p:spPr>
          <a:xfrm flipH="1">
            <a:off x="9282695" y="1008149"/>
            <a:ext cx="745225"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43D14BF5-65B8-E067-7233-8755F4C84AA3}"/>
              </a:ext>
            </a:extLst>
          </p:cNvPr>
          <p:cNvPicPr>
            <a:picLocks noChangeAspect="1"/>
          </p:cNvPicPr>
          <p:nvPr/>
        </p:nvPicPr>
        <p:blipFill>
          <a:blip r:embed="rId6"/>
          <a:stretch>
            <a:fillRect/>
          </a:stretch>
        </p:blipFill>
        <p:spPr>
          <a:xfrm>
            <a:off x="6851860" y="3840802"/>
            <a:ext cx="3320710" cy="1971947"/>
          </a:xfrm>
          <a:prstGeom prst="rect">
            <a:avLst/>
          </a:prstGeom>
        </p:spPr>
      </p:pic>
      <p:cxnSp>
        <p:nvCxnSpPr>
          <p:cNvPr id="4" name="Gerade Verbindung mit Pfeil 3">
            <a:extLst>
              <a:ext uri="{FF2B5EF4-FFF2-40B4-BE49-F238E27FC236}">
                <a16:creationId xmlns:a16="http://schemas.microsoft.com/office/drawing/2014/main" id="{171CBC3D-0691-66AB-697D-81456B5C803B}"/>
              </a:ext>
            </a:extLst>
          </p:cNvPr>
          <p:cNvCxnSpPr>
            <a:cxnSpLocks/>
          </p:cNvCxnSpPr>
          <p:nvPr/>
        </p:nvCxnSpPr>
        <p:spPr>
          <a:xfrm flipH="1" flipV="1">
            <a:off x="4915794" y="5196840"/>
            <a:ext cx="725651" cy="40386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Gerade Verbindung mit Pfeil 4">
            <a:extLst>
              <a:ext uri="{FF2B5EF4-FFF2-40B4-BE49-F238E27FC236}">
                <a16:creationId xmlns:a16="http://schemas.microsoft.com/office/drawing/2014/main" id="{C12B6F8B-8293-A8D9-A49A-1FE5394036B8}"/>
              </a:ext>
            </a:extLst>
          </p:cNvPr>
          <p:cNvCxnSpPr>
            <a:cxnSpLocks/>
          </p:cNvCxnSpPr>
          <p:nvPr/>
        </p:nvCxnSpPr>
        <p:spPr>
          <a:xfrm flipH="1">
            <a:off x="5756460" y="4213860"/>
            <a:ext cx="1317360" cy="1752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8651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E4DDE-71ED-2348-4497-7765524021D0}"/>
            </a:ext>
          </a:extLst>
        </p:cNvPr>
        <p:cNvGrpSpPr/>
        <p:nvPr/>
      </p:nvGrpSpPr>
      <p:grpSpPr>
        <a:xfrm>
          <a:off x="0" y="0"/>
          <a:ext cx="0" cy="0"/>
          <a:chOff x="0" y="0"/>
          <a:chExt cx="0" cy="0"/>
        </a:xfrm>
      </p:grpSpPr>
      <p:pic>
        <p:nvPicPr>
          <p:cNvPr id="4" name="Picture 2" descr="Mars, Saturn and the claws of Scorpius">
            <a:extLst>
              <a:ext uri="{FF2B5EF4-FFF2-40B4-BE49-F238E27FC236}">
                <a16:creationId xmlns:a16="http://schemas.microsoft.com/office/drawing/2014/main" id="{9A6F29B7-AD34-5988-80B1-56F7884104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37" y="217834"/>
            <a:ext cx="4415692" cy="4738148"/>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54EC9866-D993-5022-E539-FE49729C3AD2}"/>
              </a:ext>
            </a:extLst>
          </p:cNvPr>
          <p:cNvPicPr>
            <a:picLocks noChangeAspect="1"/>
          </p:cNvPicPr>
          <p:nvPr/>
        </p:nvPicPr>
        <p:blipFill>
          <a:blip r:embed="rId6"/>
          <a:stretch>
            <a:fillRect/>
          </a:stretch>
        </p:blipFill>
        <p:spPr>
          <a:xfrm>
            <a:off x="12473887" y="0"/>
            <a:ext cx="2355689" cy="1398886"/>
          </a:xfrm>
          <a:prstGeom prst="rect">
            <a:avLst/>
          </a:prstGeom>
        </p:spPr>
      </p:pic>
      <p:pic>
        <p:nvPicPr>
          <p:cNvPr id="10" name="Grafik 9">
            <a:extLst>
              <a:ext uri="{FF2B5EF4-FFF2-40B4-BE49-F238E27FC236}">
                <a16:creationId xmlns:a16="http://schemas.microsoft.com/office/drawing/2014/main" id="{88B31C22-8D6D-02E4-D918-6A987C9B2AA1}"/>
              </a:ext>
            </a:extLst>
          </p:cNvPr>
          <p:cNvPicPr>
            <a:picLocks noChangeAspect="1"/>
          </p:cNvPicPr>
          <p:nvPr/>
        </p:nvPicPr>
        <p:blipFill>
          <a:blip r:embed="rId7"/>
          <a:stretch>
            <a:fillRect/>
          </a:stretch>
        </p:blipFill>
        <p:spPr>
          <a:xfrm>
            <a:off x="105137" y="5386802"/>
            <a:ext cx="5747954" cy="1354284"/>
          </a:xfrm>
          <a:prstGeom prst="rect">
            <a:avLst/>
          </a:prstGeom>
        </p:spPr>
      </p:pic>
      <p:sp>
        <p:nvSpPr>
          <p:cNvPr id="13" name="TextBox 5">
            <a:extLst>
              <a:ext uri="{FF2B5EF4-FFF2-40B4-BE49-F238E27FC236}">
                <a16:creationId xmlns:a16="http://schemas.microsoft.com/office/drawing/2014/main" id="{2C95D54F-2CD3-C722-0AC4-A0AE478486DF}"/>
              </a:ext>
            </a:extLst>
          </p:cNvPr>
          <p:cNvSpPr txBox="1"/>
          <p:nvPr/>
        </p:nvSpPr>
        <p:spPr>
          <a:xfrm>
            <a:off x="6174042" y="4955982"/>
            <a:ext cx="5912820" cy="1785104"/>
          </a:xfrm>
          <a:prstGeom prst="rect">
            <a:avLst/>
          </a:prstGeom>
          <a:solidFill>
            <a:schemeClr val="bg1">
              <a:lumMod val="75000"/>
              <a:lumOff val="25000"/>
              <a:alpha val="70000"/>
            </a:schemeClr>
          </a:solidFill>
        </p:spPr>
        <p:txBody>
          <a:bodyPr wrap="square">
            <a:spAutoFit/>
          </a:bodyPr>
          <a:lstStyle/>
          <a:p>
            <a:r>
              <a:rPr lang="de-DE" sz="2200" noProof="0" dirty="0">
                <a:latin typeface="Shadows Into Light Two" panose="02000506000000020004" pitchFamily="2" charset="0"/>
              </a:rPr>
              <a:t>Und die Frau war gekleidet in </a:t>
            </a:r>
            <a:r>
              <a:rPr lang="de-DE" sz="2200" b="1" noProof="0" dirty="0">
                <a:solidFill>
                  <a:srgbClr val="FF0000"/>
                </a:solidFill>
                <a:latin typeface="Shadows Into Light Two" panose="02000506000000020004" pitchFamily="2" charset="0"/>
              </a:rPr>
              <a:t>Purpur und Scharlach </a:t>
            </a:r>
            <a:r>
              <a:rPr lang="de-DE" sz="2200" noProof="0" dirty="0">
                <a:latin typeface="Shadows Into Light Two" panose="02000506000000020004" pitchFamily="2" charset="0"/>
              </a:rPr>
              <a:t>und übergoldet mit Gold und Edelsteinen und </a:t>
            </a:r>
            <a:r>
              <a:rPr lang="de-DE" sz="2200" b="1" noProof="0" dirty="0">
                <a:solidFill>
                  <a:srgbClr val="FF0000"/>
                </a:solidFill>
                <a:latin typeface="Shadows Into Light Two" panose="02000506000000020004" pitchFamily="2" charset="0"/>
              </a:rPr>
              <a:t>Perlen</a:t>
            </a:r>
            <a:r>
              <a:rPr lang="de-DE" sz="2200" noProof="0" dirty="0">
                <a:latin typeface="Shadows Into Light Two" panose="02000506000000020004" pitchFamily="2" charset="0"/>
              </a:rPr>
              <a:t>; und sie hatte einen </a:t>
            </a:r>
            <a:r>
              <a:rPr lang="de-DE" sz="2200" b="1" noProof="0" dirty="0">
                <a:solidFill>
                  <a:srgbClr val="FF0000"/>
                </a:solidFill>
                <a:latin typeface="Shadows Into Light Two" panose="02000506000000020004" pitchFamily="2" charset="0"/>
              </a:rPr>
              <a:t>goldenen Becher </a:t>
            </a:r>
            <a:r>
              <a:rPr lang="de-DE" sz="2200" noProof="0" dirty="0">
                <a:latin typeface="Shadows Into Light Two" panose="02000506000000020004" pitchFamily="2" charset="0"/>
              </a:rPr>
              <a:t>in ihrer Hand, voll von </a:t>
            </a:r>
            <a:r>
              <a:rPr lang="de-DE" sz="2200" noProof="0" dirty="0" err="1">
                <a:latin typeface="Shadows Into Light Two" panose="02000506000000020004" pitchFamily="2" charset="0"/>
              </a:rPr>
              <a:t>Greueln</a:t>
            </a:r>
            <a:r>
              <a:rPr lang="de-DE" sz="2200" noProof="0" dirty="0">
                <a:latin typeface="Shadows Into Light Two" panose="02000506000000020004" pitchFamily="2" charset="0"/>
              </a:rPr>
              <a:t> und der Unreinheit ihrer Unzucht, </a:t>
            </a:r>
            <a:r>
              <a:rPr lang="de-DE" sz="2200" i="1" noProof="0" dirty="0">
                <a:latin typeface="Shadows Into Light Two" panose="02000506000000020004" pitchFamily="2" charset="0"/>
              </a:rPr>
              <a:t>(Offenbarung 17,4)</a:t>
            </a:r>
          </a:p>
        </p:txBody>
      </p:sp>
      <p:pic>
        <p:nvPicPr>
          <p:cNvPr id="2" name="Woman-Transformation-1(2)">
            <a:hlinkClick r:id="" action="ppaction://media"/>
            <a:extLst>
              <a:ext uri="{FF2B5EF4-FFF2-40B4-BE49-F238E27FC236}">
                <a16:creationId xmlns:a16="http://schemas.microsoft.com/office/drawing/2014/main" id="{96672597-B370-6660-67E9-D1C07975752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539264" y="217834"/>
            <a:ext cx="7547598" cy="4245524"/>
          </a:xfrm>
          <a:prstGeom prst="rect">
            <a:avLst/>
          </a:prstGeom>
        </p:spPr>
      </p:pic>
    </p:spTree>
    <p:extLst>
      <p:ext uri="{BB962C8B-B14F-4D97-AF65-F5344CB8AC3E}">
        <p14:creationId xmlns:p14="http://schemas.microsoft.com/office/powerpoint/2010/main" val="141348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F459C-C2F4-1A9A-8327-84F8BF93F730}"/>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20BE885F-8A85-09D1-8517-FE395570984A}"/>
              </a:ext>
            </a:extLst>
          </p:cNvPr>
          <p:cNvPicPr>
            <a:picLocks noChangeAspect="1"/>
          </p:cNvPicPr>
          <p:nvPr/>
        </p:nvPicPr>
        <p:blipFill>
          <a:blip r:embed="rId3"/>
          <a:stretch>
            <a:fillRect/>
          </a:stretch>
        </p:blipFill>
        <p:spPr>
          <a:xfrm>
            <a:off x="7073820" y="230832"/>
            <a:ext cx="4995360" cy="3297591"/>
          </a:xfrm>
          <a:prstGeom prst="rect">
            <a:avLst/>
          </a:prstGeom>
          <a:solidFill>
            <a:schemeClr val="tx1"/>
          </a:solidFill>
        </p:spPr>
      </p:pic>
      <p:pic>
        <p:nvPicPr>
          <p:cNvPr id="3" name="Grafik 2">
            <a:extLst>
              <a:ext uri="{FF2B5EF4-FFF2-40B4-BE49-F238E27FC236}">
                <a16:creationId xmlns:a16="http://schemas.microsoft.com/office/drawing/2014/main" id="{9DA22DBE-E467-E588-7116-BCF7FBBE5ACD}"/>
              </a:ext>
            </a:extLst>
          </p:cNvPr>
          <p:cNvPicPr>
            <a:picLocks noChangeAspect="1"/>
          </p:cNvPicPr>
          <p:nvPr/>
        </p:nvPicPr>
        <p:blipFill>
          <a:blip r:embed="rId4"/>
          <a:srcRect l="14287" r="25910"/>
          <a:stretch>
            <a:fillRect/>
          </a:stretch>
        </p:blipFill>
        <p:spPr>
          <a:xfrm>
            <a:off x="0" y="0"/>
            <a:ext cx="6851861" cy="6858000"/>
          </a:xfrm>
          <a:prstGeom prst="rect">
            <a:avLst/>
          </a:prstGeom>
        </p:spPr>
      </p:pic>
      <p:sp>
        <p:nvSpPr>
          <p:cNvPr id="12" name="Textfeld 11">
            <a:extLst>
              <a:ext uri="{FF2B5EF4-FFF2-40B4-BE49-F238E27FC236}">
                <a16:creationId xmlns:a16="http://schemas.microsoft.com/office/drawing/2014/main" id="{8139570A-01CB-D40A-45D1-4C53DC1BD578}"/>
              </a:ext>
            </a:extLst>
          </p:cNvPr>
          <p:cNvSpPr txBox="1"/>
          <p:nvPr/>
        </p:nvSpPr>
        <p:spPr>
          <a:xfrm>
            <a:off x="8829421" y="121920"/>
            <a:ext cx="588899" cy="461665"/>
          </a:xfrm>
          <a:prstGeom prst="rect">
            <a:avLst/>
          </a:prstGeom>
          <a:noFill/>
        </p:spPr>
        <p:txBody>
          <a:bodyPr wrap="square">
            <a:spAutoFit/>
          </a:bodyPr>
          <a:lstStyle/>
          <a:p>
            <a:r>
              <a:rPr lang="en-US" sz="2400" dirty="0"/>
              <a:t>✅</a:t>
            </a:r>
          </a:p>
        </p:txBody>
      </p:sp>
      <p:sp>
        <p:nvSpPr>
          <p:cNvPr id="14" name="Textfeld 13">
            <a:extLst>
              <a:ext uri="{FF2B5EF4-FFF2-40B4-BE49-F238E27FC236}">
                <a16:creationId xmlns:a16="http://schemas.microsoft.com/office/drawing/2014/main" id="{7CC27124-5702-5BAD-CE01-0388B19B05B0}"/>
              </a:ext>
            </a:extLst>
          </p:cNvPr>
          <p:cNvSpPr txBox="1"/>
          <p:nvPr/>
        </p:nvSpPr>
        <p:spPr>
          <a:xfrm>
            <a:off x="3606165" y="727501"/>
            <a:ext cx="556260" cy="461665"/>
          </a:xfrm>
          <a:prstGeom prst="rect">
            <a:avLst/>
          </a:prstGeom>
          <a:noFill/>
        </p:spPr>
        <p:txBody>
          <a:bodyPr wrap="square">
            <a:spAutoFit/>
          </a:bodyPr>
          <a:lstStyle/>
          <a:p>
            <a:r>
              <a:rPr lang="en-US" sz="2400" dirty="0"/>
              <a:t>✅</a:t>
            </a:r>
          </a:p>
        </p:txBody>
      </p:sp>
      <p:sp>
        <p:nvSpPr>
          <p:cNvPr id="15" name="Textfeld 14">
            <a:extLst>
              <a:ext uri="{FF2B5EF4-FFF2-40B4-BE49-F238E27FC236}">
                <a16:creationId xmlns:a16="http://schemas.microsoft.com/office/drawing/2014/main" id="{580941CE-95A0-0E50-4607-205B9FFEA68E}"/>
              </a:ext>
            </a:extLst>
          </p:cNvPr>
          <p:cNvSpPr txBox="1"/>
          <p:nvPr/>
        </p:nvSpPr>
        <p:spPr>
          <a:xfrm>
            <a:off x="2708910" y="838200"/>
            <a:ext cx="556260" cy="461665"/>
          </a:xfrm>
          <a:prstGeom prst="rect">
            <a:avLst/>
          </a:prstGeom>
          <a:noFill/>
        </p:spPr>
        <p:txBody>
          <a:bodyPr wrap="square">
            <a:spAutoFit/>
          </a:bodyPr>
          <a:lstStyle/>
          <a:p>
            <a:r>
              <a:rPr lang="en-US" sz="2400" dirty="0"/>
              <a:t>✅</a:t>
            </a:r>
          </a:p>
        </p:txBody>
      </p:sp>
      <p:sp>
        <p:nvSpPr>
          <p:cNvPr id="16" name="Textfeld 15">
            <a:extLst>
              <a:ext uri="{FF2B5EF4-FFF2-40B4-BE49-F238E27FC236}">
                <a16:creationId xmlns:a16="http://schemas.microsoft.com/office/drawing/2014/main" id="{EB44002F-E002-6A20-CA43-1C1253322B14}"/>
              </a:ext>
            </a:extLst>
          </p:cNvPr>
          <p:cNvSpPr txBox="1"/>
          <p:nvPr/>
        </p:nvSpPr>
        <p:spPr>
          <a:xfrm>
            <a:off x="1626870" y="1520845"/>
            <a:ext cx="556260" cy="461665"/>
          </a:xfrm>
          <a:prstGeom prst="rect">
            <a:avLst/>
          </a:prstGeom>
          <a:noFill/>
        </p:spPr>
        <p:txBody>
          <a:bodyPr wrap="square">
            <a:spAutoFit/>
          </a:bodyPr>
          <a:lstStyle/>
          <a:p>
            <a:r>
              <a:rPr lang="en-US" sz="2400" dirty="0"/>
              <a:t>✅</a:t>
            </a:r>
          </a:p>
        </p:txBody>
      </p:sp>
      <p:sp>
        <p:nvSpPr>
          <p:cNvPr id="17" name="Textfeld 16">
            <a:extLst>
              <a:ext uri="{FF2B5EF4-FFF2-40B4-BE49-F238E27FC236}">
                <a16:creationId xmlns:a16="http://schemas.microsoft.com/office/drawing/2014/main" id="{20CE5039-DA41-BE9B-98EF-942048CDD447}"/>
              </a:ext>
            </a:extLst>
          </p:cNvPr>
          <p:cNvSpPr txBox="1"/>
          <p:nvPr/>
        </p:nvSpPr>
        <p:spPr>
          <a:xfrm>
            <a:off x="4502255" y="5299501"/>
            <a:ext cx="556260" cy="461665"/>
          </a:xfrm>
          <a:prstGeom prst="rect">
            <a:avLst/>
          </a:prstGeom>
          <a:noFill/>
        </p:spPr>
        <p:txBody>
          <a:bodyPr wrap="square">
            <a:spAutoFit/>
          </a:bodyPr>
          <a:lstStyle/>
          <a:p>
            <a:r>
              <a:rPr lang="en-US" sz="2400" dirty="0"/>
              <a:t>✅</a:t>
            </a:r>
          </a:p>
        </p:txBody>
      </p:sp>
      <p:sp>
        <p:nvSpPr>
          <p:cNvPr id="18" name="Textfeld 17">
            <a:extLst>
              <a:ext uri="{FF2B5EF4-FFF2-40B4-BE49-F238E27FC236}">
                <a16:creationId xmlns:a16="http://schemas.microsoft.com/office/drawing/2014/main" id="{948AFDF3-D3D8-DC5C-6499-547288486659}"/>
              </a:ext>
            </a:extLst>
          </p:cNvPr>
          <p:cNvSpPr txBox="1"/>
          <p:nvPr/>
        </p:nvSpPr>
        <p:spPr>
          <a:xfrm>
            <a:off x="5817870" y="3375660"/>
            <a:ext cx="556260" cy="461665"/>
          </a:xfrm>
          <a:prstGeom prst="rect">
            <a:avLst/>
          </a:prstGeom>
          <a:noFill/>
        </p:spPr>
        <p:txBody>
          <a:bodyPr wrap="square">
            <a:spAutoFit/>
          </a:bodyPr>
          <a:lstStyle/>
          <a:p>
            <a:r>
              <a:rPr lang="en-US" sz="2400" dirty="0"/>
              <a:t>✅</a:t>
            </a:r>
          </a:p>
        </p:txBody>
      </p:sp>
      <p:sp>
        <p:nvSpPr>
          <p:cNvPr id="19" name="Textfeld 18">
            <a:extLst>
              <a:ext uri="{FF2B5EF4-FFF2-40B4-BE49-F238E27FC236}">
                <a16:creationId xmlns:a16="http://schemas.microsoft.com/office/drawing/2014/main" id="{24C948AE-3FC0-D641-40FD-8FD0CB5BBC5F}"/>
              </a:ext>
            </a:extLst>
          </p:cNvPr>
          <p:cNvSpPr txBox="1"/>
          <p:nvPr/>
        </p:nvSpPr>
        <p:spPr>
          <a:xfrm>
            <a:off x="5756460" y="2318343"/>
            <a:ext cx="556260" cy="461665"/>
          </a:xfrm>
          <a:prstGeom prst="rect">
            <a:avLst/>
          </a:prstGeom>
          <a:noFill/>
        </p:spPr>
        <p:txBody>
          <a:bodyPr wrap="square">
            <a:spAutoFit/>
          </a:bodyPr>
          <a:lstStyle/>
          <a:p>
            <a:r>
              <a:rPr lang="en-US" sz="2400" dirty="0"/>
              <a:t>✅</a:t>
            </a:r>
          </a:p>
        </p:txBody>
      </p:sp>
      <p:sp>
        <p:nvSpPr>
          <p:cNvPr id="20" name="Textfeld 19">
            <a:extLst>
              <a:ext uri="{FF2B5EF4-FFF2-40B4-BE49-F238E27FC236}">
                <a16:creationId xmlns:a16="http://schemas.microsoft.com/office/drawing/2014/main" id="{B3B3D302-6771-4AA6-AC26-C4E3F0C864F6}"/>
              </a:ext>
            </a:extLst>
          </p:cNvPr>
          <p:cNvSpPr txBox="1"/>
          <p:nvPr/>
        </p:nvSpPr>
        <p:spPr>
          <a:xfrm>
            <a:off x="5085185" y="1417962"/>
            <a:ext cx="556260" cy="461665"/>
          </a:xfrm>
          <a:prstGeom prst="rect">
            <a:avLst/>
          </a:prstGeom>
          <a:noFill/>
        </p:spPr>
        <p:txBody>
          <a:bodyPr wrap="square">
            <a:spAutoFit/>
          </a:bodyPr>
          <a:lstStyle/>
          <a:p>
            <a:r>
              <a:rPr lang="en-US" sz="2400" dirty="0"/>
              <a:t>✅</a:t>
            </a:r>
          </a:p>
        </p:txBody>
      </p:sp>
      <p:sp>
        <p:nvSpPr>
          <p:cNvPr id="22" name="Textfeld 21">
            <a:extLst>
              <a:ext uri="{FF2B5EF4-FFF2-40B4-BE49-F238E27FC236}">
                <a16:creationId xmlns:a16="http://schemas.microsoft.com/office/drawing/2014/main" id="{5DA5A14E-D073-B5A5-CAE6-318BC963B81D}"/>
              </a:ext>
            </a:extLst>
          </p:cNvPr>
          <p:cNvSpPr txBox="1"/>
          <p:nvPr/>
        </p:nvSpPr>
        <p:spPr>
          <a:xfrm>
            <a:off x="1116330" y="3488174"/>
            <a:ext cx="556260" cy="369332"/>
          </a:xfrm>
          <a:prstGeom prst="rect">
            <a:avLst/>
          </a:prstGeom>
          <a:noFill/>
        </p:spPr>
        <p:txBody>
          <a:bodyPr wrap="square">
            <a:spAutoFit/>
          </a:bodyPr>
          <a:lstStyle/>
          <a:p>
            <a:r>
              <a:rPr lang="en-US" dirty="0"/>
              <a:t>❌</a:t>
            </a:r>
          </a:p>
        </p:txBody>
      </p:sp>
      <p:sp>
        <p:nvSpPr>
          <p:cNvPr id="23" name="Textfeld 22">
            <a:extLst>
              <a:ext uri="{FF2B5EF4-FFF2-40B4-BE49-F238E27FC236}">
                <a16:creationId xmlns:a16="http://schemas.microsoft.com/office/drawing/2014/main" id="{B00DDE10-D73A-D62E-D5D1-86BD0059AFDB}"/>
              </a:ext>
            </a:extLst>
          </p:cNvPr>
          <p:cNvSpPr txBox="1"/>
          <p:nvPr/>
        </p:nvSpPr>
        <p:spPr>
          <a:xfrm>
            <a:off x="1501140" y="4519875"/>
            <a:ext cx="556260" cy="369332"/>
          </a:xfrm>
          <a:prstGeom prst="rect">
            <a:avLst/>
          </a:prstGeom>
          <a:noFill/>
        </p:spPr>
        <p:txBody>
          <a:bodyPr wrap="square">
            <a:spAutoFit/>
          </a:bodyPr>
          <a:lstStyle/>
          <a:p>
            <a:r>
              <a:rPr lang="en-US" dirty="0"/>
              <a:t>❌</a:t>
            </a:r>
          </a:p>
        </p:txBody>
      </p:sp>
      <p:sp>
        <p:nvSpPr>
          <p:cNvPr id="24" name="Textfeld 23">
            <a:extLst>
              <a:ext uri="{FF2B5EF4-FFF2-40B4-BE49-F238E27FC236}">
                <a16:creationId xmlns:a16="http://schemas.microsoft.com/office/drawing/2014/main" id="{DCF915CF-9AF3-0830-CD20-C66A9E2F4607}"/>
              </a:ext>
            </a:extLst>
          </p:cNvPr>
          <p:cNvSpPr txBox="1"/>
          <p:nvPr/>
        </p:nvSpPr>
        <p:spPr>
          <a:xfrm>
            <a:off x="2152650" y="5129629"/>
            <a:ext cx="556260" cy="369332"/>
          </a:xfrm>
          <a:prstGeom prst="rect">
            <a:avLst/>
          </a:prstGeom>
          <a:noFill/>
        </p:spPr>
        <p:txBody>
          <a:bodyPr wrap="square">
            <a:spAutoFit/>
          </a:bodyPr>
          <a:lstStyle/>
          <a:p>
            <a:r>
              <a:rPr lang="en-US" dirty="0"/>
              <a:t>❌</a:t>
            </a:r>
          </a:p>
        </p:txBody>
      </p:sp>
      <p:sp>
        <p:nvSpPr>
          <p:cNvPr id="25" name="Textfeld 24">
            <a:extLst>
              <a:ext uri="{FF2B5EF4-FFF2-40B4-BE49-F238E27FC236}">
                <a16:creationId xmlns:a16="http://schemas.microsoft.com/office/drawing/2014/main" id="{78A88497-C284-14B8-03F1-CBE2827D1F25}"/>
              </a:ext>
            </a:extLst>
          </p:cNvPr>
          <p:cNvSpPr txBox="1"/>
          <p:nvPr/>
        </p:nvSpPr>
        <p:spPr>
          <a:xfrm>
            <a:off x="3328035" y="5530334"/>
            <a:ext cx="556260" cy="369332"/>
          </a:xfrm>
          <a:prstGeom prst="rect">
            <a:avLst/>
          </a:prstGeom>
          <a:noFill/>
        </p:spPr>
        <p:txBody>
          <a:bodyPr wrap="square">
            <a:spAutoFit/>
          </a:bodyPr>
          <a:lstStyle/>
          <a:p>
            <a:r>
              <a:rPr lang="en-US" dirty="0"/>
              <a:t>❌</a:t>
            </a:r>
          </a:p>
        </p:txBody>
      </p:sp>
      <p:sp>
        <p:nvSpPr>
          <p:cNvPr id="26" name="Textfeld 25">
            <a:extLst>
              <a:ext uri="{FF2B5EF4-FFF2-40B4-BE49-F238E27FC236}">
                <a16:creationId xmlns:a16="http://schemas.microsoft.com/office/drawing/2014/main" id="{D667FBED-6D40-5623-25A6-D55082CC1187}"/>
              </a:ext>
            </a:extLst>
          </p:cNvPr>
          <p:cNvSpPr txBox="1"/>
          <p:nvPr/>
        </p:nvSpPr>
        <p:spPr>
          <a:xfrm>
            <a:off x="5424740" y="4566964"/>
            <a:ext cx="556260" cy="369332"/>
          </a:xfrm>
          <a:prstGeom prst="rect">
            <a:avLst/>
          </a:prstGeom>
          <a:noFill/>
        </p:spPr>
        <p:txBody>
          <a:bodyPr wrap="square">
            <a:spAutoFit/>
          </a:bodyPr>
          <a:lstStyle/>
          <a:p>
            <a:r>
              <a:rPr lang="en-US" dirty="0"/>
              <a:t>❌</a:t>
            </a:r>
          </a:p>
        </p:txBody>
      </p:sp>
      <p:sp>
        <p:nvSpPr>
          <p:cNvPr id="29" name="Textfeld 28">
            <a:extLst>
              <a:ext uri="{FF2B5EF4-FFF2-40B4-BE49-F238E27FC236}">
                <a16:creationId xmlns:a16="http://schemas.microsoft.com/office/drawing/2014/main" id="{F3567749-07EF-B2E1-868B-42C1A1AA57A1}"/>
              </a:ext>
            </a:extLst>
          </p:cNvPr>
          <p:cNvSpPr txBox="1"/>
          <p:nvPr/>
        </p:nvSpPr>
        <p:spPr>
          <a:xfrm>
            <a:off x="11612880" y="121920"/>
            <a:ext cx="579120" cy="461665"/>
          </a:xfrm>
          <a:prstGeom prst="rect">
            <a:avLst/>
          </a:prstGeom>
          <a:noFill/>
        </p:spPr>
        <p:txBody>
          <a:bodyPr wrap="square">
            <a:spAutoFit/>
          </a:bodyPr>
          <a:lstStyle/>
          <a:p>
            <a:r>
              <a:rPr lang="en-US" sz="2400" dirty="0"/>
              <a:t>❌</a:t>
            </a:r>
          </a:p>
        </p:txBody>
      </p:sp>
      <p:cxnSp>
        <p:nvCxnSpPr>
          <p:cNvPr id="8" name="Gerade Verbindung mit Pfeil 7">
            <a:extLst>
              <a:ext uri="{FF2B5EF4-FFF2-40B4-BE49-F238E27FC236}">
                <a16:creationId xmlns:a16="http://schemas.microsoft.com/office/drawing/2014/main" id="{57355585-719A-8EC9-59BB-51396E60DA0A}"/>
              </a:ext>
            </a:extLst>
          </p:cNvPr>
          <p:cNvCxnSpPr>
            <a:cxnSpLocks/>
          </p:cNvCxnSpPr>
          <p:nvPr/>
        </p:nvCxnSpPr>
        <p:spPr>
          <a:xfrm flipV="1">
            <a:off x="11305010" y="3593068"/>
            <a:ext cx="615739" cy="9738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Mars, Saturn and the claws of Scorpius">
            <a:extLst>
              <a:ext uri="{FF2B5EF4-FFF2-40B4-BE49-F238E27FC236}">
                <a16:creationId xmlns:a16="http://schemas.microsoft.com/office/drawing/2014/main" id="{632DF4B3-6751-CB35-DBCC-7D6CF3B017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2602" y="5048649"/>
            <a:ext cx="1679258" cy="1801886"/>
          </a:xfrm>
          <a:prstGeom prst="rect">
            <a:avLst/>
          </a:prstGeom>
          <a:noFill/>
          <a:extLst>
            <a:ext uri="{909E8E84-426E-40DD-AFC4-6F175D3DCCD1}">
              <a14:hiddenFill xmlns:a14="http://schemas.microsoft.com/office/drawing/2010/main">
                <a:solidFill>
                  <a:srgbClr val="FFFFFF"/>
                </a:solidFill>
              </a14:hiddenFill>
            </a:ext>
          </a:extLst>
        </p:spPr>
      </p:pic>
      <p:cxnSp>
        <p:nvCxnSpPr>
          <p:cNvPr id="2" name="Gerade Verbindung mit Pfeil 1">
            <a:extLst>
              <a:ext uri="{FF2B5EF4-FFF2-40B4-BE49-F238E27FC236}">
                <a16:creationId xmlns:a16="http://schemas.microsoft.com/office/drawing/2014/main" id="{DE60BD2E-A068-E05B-D137-D1A8D104C56B}"/>
              </a:ext>
            </a:extLst>
          </p:cNvPr>
          <p:cNvCxnSpPr>
            <a:cxnSpLocks/>
          </p:cNvCxnSpPr>
          <p:nvPr/>
        </p:nvCxnSpPr>
        <p:spPr>
          <a:xfrm>
            <a:off x="9123870" y="1221509"/>
            <a:ext cx="79128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0F937DF1-AF39-F9D8-991B-1EABAFBD0059}"/>
              </a:ext>
            </a:extLst>
          </p:cNvPr>
          <p:cNvCxnSpPr>
            <a:cxnSpLocks/>
          </p:cNvCxnSpPr>
          <p:nvPr/>
        </p:nvCxnSpPr>
        <p:spPr>
          <a:xfrm flipH="1">
            <a:off x="9282695" y="1008149"/>
            <a:ext cx="745225"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074804F8-AFCF-011C-5FAE-C6E623C0F57C}"/>
              </a:ext>
            </a:extLst>
          </p:cNvPr>
          <p:cNvPicPr>
            <a:picLocks noChangeAspect="1"/>
          </p:cNvPicPr>
          <p:nvPr/>
        </p:nvPicPr>
        <p:blipFill>
          <a:blip r:embed="rId6"/>
          <a:stretch>
            <a:fillRect/>
          </a:stretch>
        </p:blipFill>
        <p:spPr>
          <a:xfrm>
            <a:off x="6851860" y="3840802"/>
            <a:ext cx="3320710" cy="1971947"/>
          </a:xfrm>
          <a:prstGeom prst="rect">
            <a:avLst/>
          </a:prstGeom>
        </p:spPr>
      </p:pic>
      <p:cxnSp>
        <p:nvCxnSpPr>
          <p:cNvPr id="4" name="Gerade Verbindung mit Pfeil 3">
            <a:extLst>
              <a:ext uri="{FF2B5EF4-FFF2-40B4-BE49-F238E27FC236}">
                <a16:creationId xmlns:a16="http://schemas.microsoft.com/office/drawing/2014/main" id="{F62F93C1-4B89-114B-3B7F-60281995944C}"/>
              </a:ext>
            </a:extLst>
          </p:cNvPr>
          <p:cNvCxnSpPr>
            <a:cxnSpLocks/>
          </p:cNvCxnSpPr>
          <p:nvPr/>
        </p:nvCxnSpPr>
        <p:spPr>
          <a:xfrm flipV="1">
            <a:off x="4915794" y="2289768"/>
            <a:ext cx="285442" cy="383232"/>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237030C5-8FF2-266B-54BD-5DE558CA5DFA}"/>
              </a:ext>
            </a:extLst>
          </p:cNvPr>
          <p:cNvCxnSpPr>
            <a:cxnSpLocks/>
          </p:cNvCxnSpPr>
          <p:nvPr/>
        </p:nvCxnSpPr>
        <p:spPr>
          <a:xfrm flipV="1">
            <a:off x="4922044" y="2289768"/>
            <a:ext cx="404812" cy="386757"/>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echteck 29">
            <a:extLst>
              <a:ext uri="{FF2B5EF4-FFF2-40B4-BE49-F238E27FC236}">
                <a16:creationId xmlns:a16="http://schemas.microsoft.com/office/drawing/2014/main" id="{F19892C7-3A85-E674-B226-6137EF4D1B73}"/>
              </a:ext>
            </a:extLst>
          </p:cNvPr>
          <p:cNvSpPr/>
          <p:nvPr/>
        </p:nvSpPr>
        <p:spPr>
          <a:xfrm>
            <a:off x="2923359" y="2522081"/>
            <a:ext cx="2026920" cy="3879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de-DE" sz="1600" dirty="0">
                <a:solidFill>
                  <a:schemeClr val="accent2"/>
                </a:solidFill>
              </a:rPr>
              <a:t>Zwei Zeugen</a:t>
            </a:r>
          </a:p>
          <a:p>
            <a:pPr algn="r"/>
            <a:r>
              <a:rPr lang="de-DE" sz="1600" dirty="0">
                <a:solidFill>
                  <a:schemeClr val="accent2"/>
                </a:solidFill>
              </a:rPr>
              <a:t>am Mazzaroth</a:t>
            </a:r>
            <a:endParaRPr lang="en-US" sz="1600" dirty="0">
              <a:solidFill>
                <a:schemeClr val="accent2"/>
              </a:solidFill>
            </a:endParaRPr>
          </a:p>
        </p:txBody>
      </p:sp>
      <p:cxnSp>
        <p:nvCxnSpPr>
          <p:cNvPr id="31" name="Gerade Verbindung mit Pfeil 30">
            <a:extLst>
              <a:ext uri="{FF2B5EF4-FFF2-40B4-BE49-F238E27FC236}">
                <a16:creationId xmlns:a16="http://schemas.microsoft.com/office/drawing/2014/main" id="{DE180074-C52A-D554-AF1C-C82C6D00CA59}"/>
              </a:ext>
            </a:extLst>
          </p:cNvPr>
          <p:cNvCxnSpPr>
            <a:cxnSpLocks/>
          </p:cNvCxnSpPr>
          <p:nvPr/>
        </p:nvCxnSpPr>
        <p:spPr>
          <a:xfrm flipH="1" flipV="1">
            <a:off x="4915794" y="5196840"/>
            <a:ext cx="725651" cy="40386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55BE2C7F-9F02-8F6E-4FDA-963830964038}"/>
              </a:ext>
            </a:extLst>
          </p:cNvPr>
          <p:cNvCxnSpPr>
            <a:cxnSpLocks/>
          </p:cNvCxnSpPr>
          <p:nvPr/>
        </p:nvCxnSpPr>
        <p:spPr>
          <a:xfrm flipH="1">
            <a:off x="5756460" y="4213860"/>
            <a:ext cx="1317360" cy="1752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4315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76FD2-794B-3F73-4700-5D7E96EEDD26}"/>
            </a:ext>
          </a:extLst>
        </p:cNvPr>
        <p:cNvGrpSpPr/>
        <p:nvPr/>
      </p:nvGrpSpPr>
      <p:grpSpPr>
        <a:xfrm>
          <a:off x="0" y="0"/>
          <a:ext cx="0" cy="0"/>
          <a:chOff x="0" y="0"/>
          <a:chExt cx="0" cy="0"/>
        </a:xfrm>
      </p:grpSpPr>
      <p:sp>
        <p:nvSpPr>
          <p:cNvPr id="4" name="Rechteck: abgerundete Ecken 3">
            <a:extLst>
              <a:ext uri="{FF2B5EF4-FFF2-40B4-BE49-F238E27FC236}">
                <a16:creationId xmlns:a16="http://schemas.microsoft.com/office/drawing/2014/main" id="{70AB34BD-BCF9-7DD1-2F6E-86DBBE6A55A6}"/>
              </a:ext>
            </a:extLst>
          </p:cNvPr>
          <p:cNvSpPr/>
          <p:nvPr/>
        </p:nvSpPr>
        <p:spPr>
          <a:xfrm>
            <a:off x="6934200" y="68580"/>
            <a:ext cx="5134980" cy="4183605"/>
          </a:xfrm>
          <a:prstGeom prst="roundRect">
            <a:avLst>
              <a:gd name="adj" fmla="val 3393"/>
            </a:avLst>
          </a:prstGeom>
          <a:blipFill dpi="0" rotWithShape="1">
            <a:blip r:embed="rId3">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L="0" lvl="1"/>
            <a:r>
              <a:rPr lang="de-DE" sz="1600" dirty="0">
                <a:solidFill>
                  <a:schemeClr val="bg1"/>
                </a:solidFill>
              </a:rPr>
              <a:t>„Im Traum werden Menschen gesehen, die </a:t>
            </a:r>
            <a:r>
              <a:rPr lang="de-DE" sz="1600" dirty="0">
                <a:solidFill>
                  <a:schemeClr val="bg1"/>
                </a:solidFill>
                <a:highlight>
                  <a:srgbClr val="00FFFF"/>
                </a:highlight>
              </a:rPr>
              <a:t>Distanzen zwischen Sterne innerhalb von Konstellationen im Stellarium vermessen.</a:t>
            </a:r>
          </a:p>
          <a:p>
            <a:pPr marL="0" lvl="1"/>
            <a:endParaRPr lang="de-DE" sz="1600" dirty="0">
              <a:solidFill>
                <a:schemeClr val="bg1"/>
              </a:solidFill>
            </a:endParaRPr>
          </a:p>
          <a:p>
            <a:pPr marL="0" lvl="1"/>
            <a:r>
              <a:rPr lang="de-DE" sz="1600" dirty="0">
                <a:solidFill>
                  <a:schemeClr val="bg1"/>
                </a:solidFill>
              </a:rPr>
              <a:t>Im Traum hört man auch, dass es sich um </a:t>
            </a:r>
            <a:r>
              <a:rPr lang="de-DE" sz="1600" dirty="0">
                <a:solidFill>
                  <a:schemeClr val="bg1"/>
                </a:solidFill>
                <a:highlight>
                  <a:srgbClr val="FFFF00"/>
                </a:highlight>
              </a:rPr>
              <a:t>70 Sterne</a:t>
            </a:r>
            <a:r>
              <a:rPr lang="de-DE" sz="1600" dirty="0">
                <a:solidFill>
                  <a:schemeClr val="bg1"/>
                </a:solidFill>
              </a:rPr>
              <a:t> handelt, die auch wie in einem </a:t>
            </a:r>
            <a:r>
              <a:rPr lang="de-DE" sz="1600" dirty="0">
                <a:solidFill>
                  <a:schemeClr val="bg1"/>
                </a:solidFill>
                <a:highlight>
                  <a:srgbClr val="FFFF00"/>
                </a:highlight>
              </a:rPr>
              <a:t>Album</a:t>
            </a:r>
            <a:r>
              <a:rPr lang="de-DE" sz="1600" dirty="0">
                <a:solidFill>
                  <a:schemeClr val="bg1"/>
                </a:solidFill>
              </a:rPr>
              <a:t> verzeichnet sind.</a:t>
            </a:r>
          </a:p>
          <a:p>
            <a:pPr marL="0" lvl="1"/>
            <a:endParaRPr lang="de-DE" sz="1600" dirty="0">
              <a:solidFill>
                <a:schemeClr val="bg1"/>
              </a:solidFill>
            </a:endParaRPr>
          </a:p>
          <a:p>
            <a:pPr marL="0" lvl="1"/>
            <a:r>
              <a:rPr lang="de-DE" sz="1600" dirty="0">
                <a:solidFill>
                  <a:schemeClr val="bg1"/>
                </a:solidFill>
              </a:rPr>
              <a:t>Manchmal muss man auch </a:t>
            </a:r>
            <a:r>
              <a:rPr lang="de-DE" sz="1600" dirty="0">
                <a:solidFill>
                  <a:schemeClr val="bg1"/>
                </a:solidFill>
                <a:highlight>
                  <a:srgbClr val="FFFF00"/>
                </a:highlight>
              </a:rPr>
              <a:t>hineinzoomen</a:t>
            </a:r>
            <a:r>
              <a:rPr lang="de-DE" sz="1600" dirty="0">
                <a:solidFill>
                  <a:schemeClr val="bg1"/>
                </a:solidFill>
              </a:rPr>
              <a:t>, und dabei finden die Menschen den gesuchten </a:t>
            </a:r>
            <a:r>
              <a:rPr lang="de-DE" sz="1600" dirty="0">
                <a:solidFill>
                  <a:schemeClr val="bg1"/>
                </a:solidFill>
                <a:highlight>
                  <a:srgbClr val="00FFFF"/>
                </a:highlight>
              </a:rPr>
              <a:t>letzten Stern</a:t>
            </a:r>
            <a:r>
              <a:rPr lang="de-DE" sz="1600" dirty="0">
                <a:solidFill>
                  <a:schemeClr val="bg1"/>
                </a:solidFill>
              </a:rPr>
              <a:t>, der etwas mit „</a:t>
            </a:r>
            <a:r>
              <a:rPr lang="de-DE" sz="1600" dirty="0">
                <a:solidFill>
                  <a:schemeClr val="bg1"/>
                </a:solidFill>
                <a:highlight>
                  <a:srgbClr val="00FFFF"/>
                </a:highlight>
              </a:rPr>
              <a:t>Prophet</a:t>
            </a:r>
            <a:r>
              <a:rPr lang="de-DE" sz="1600" dirty="0">
                <a:solidFill>
                  <a:schemeClr val="bg1"/>
                </a:solidFill>
              </a:rPr>
              <a:t>“ zu tun hat. </a:t>
            </a:r>
          </a:p>
          <a:p>
            <a:pPr marL="0" lvl="1"/>
            <a:endParaRPr lang="de-DE" sz="1600" dirty="0">
              <a:solidFill>
                <a:schemeClr val="bg1"/>
              </a:solidFill>
            </a:endParaRPr>
          </a:p>
          <a:p>
            <a:pPr marL="0" lvl="1"/>
            <a:r>
              <a:rPr lang="de-DE" sz="1600" dirty="0">
                <a:solidFill>
                  <a:schemeClr val="bg1"/>
                </a:solidFill>
              </a:rPr>
              <a:t>Und die Findung bezieht sich auf etwas wie eine „</a:t>
            </a:r>
            <a:r>
              <a:rPr lang="de-DE" sz="1600" dirty="0">
                <a:solidFill>
                  <a:schemeClr val="bg1"/>
                </a:solidFill>
                <a:highlight>
                  <a:srgbClr val="00FFFF"/>
                </a:highlight>
              </a:rPr>
              <a:t>vorgefertigte Figur</a:t>
            </a:r>
            <a:r>
              <a:rPr lang="de-DE" sz="1600" dirty="0">
                <a:solidFill>
                  <a:schemeClr val="bg1"/>
                </a:solidFill>
              </a:rPr>
              <a:t>“.</a:t>
            </a:r>
          </a:p>
          <a:p>
            <a:pPr marL="0" lvl="1"/>
            <a:endParaRPr lang="de-DE" sz="1600" dirty="0">
              <a:solidFill>
                <a:schemeClr val="bg1"/>
              </a:solidFill>
            </a:endParaRPr>
          </a:p>
          <a:p>
            <a:pPr marL="0" lvl="1"/>
            <a:r>
              <a:rPr lang="de-DE" sz="1600" dirty="0">
                <a:solidFill>
                  <a:schemeClr val="bg1"/>
                </a:solidFill>
              </a:rPr>
              <a:t> Bei einem weitern Hineinzoomen wird auf einen </a:t>
            </a:r>
            <a:r>
              <a:rPr lang="de-DE" sz="1600" dirty="0">
                <a:solidFill>
                  <a:schemeClr val="bg1"/>
                </a:solidFill>
                <a:highlight>
                  <a:srgbClr val="00FFFF"/>
                </a:highlight>
              </a:rPr>
              <a:t>weiteren Stern verweisen, der aber keinen Namen hat.</a:t>
            </a:r>
          </a:p>
        </p:txBody>
      </p:sp>
      <p:pic>
        <p:nvPicPr>
          <p:cNvPr id="2" name="Grafik 1">
            <a:extLst>
              <a:ext uri="{FF2B5EF4-FFF2-40B4-BE49-F238E27FC236}">
                <a16:creationId xmlns:a16="http://schemas.microsoft.com/office/drawing/2014/main" id="{742CF5CC-C177-F262-8E3E-E40EDC0A8F78}"/>
              </a:ext>
            </a:extLst>
          </p:cNvPr>
          <p:cNvPicPr>
            <a:picLocks noChangeAspect="1"/>
          </p:cNvPicPr>
          <p:nvPr/>
        </p:nvPicPr>
        <p:blipFill>
          <a:blip r:embed="rId4"/>
          <a:srcRect l="14287" r="25910"/>
          <a:stretch>
            <a:fillRect/>
          </a:stretch>
        </p:blipFill>
        <p:spPr>
          <a:xfrm>
            <a:off x="0" y="0"/>
            <a:ext cx="6851861" cy="6858000"/>
          </a:xfrm>
          <a:prstGeom prst="rect">
            <a:avLst/>
          </a:prstGeom>
        </p:spPr>
      </p:pic>
      <p:sp>
        <p:nvSpPr>
          <p:cNvPr id="3" name="Textfeld 2">
            <a:extLst>
              <a:ext uri="{FF2B5EF4-FFF2-40B4-BE49-F238E27FC236}">
                <a16:creationId xmlns:a16="http://schemas.microsoft.com/office/drawing/2014/main" id="{9325FC4D-D985-EB97-8883-12D2EE2A754E}"/>
              </a:ext>
            </a:extLst>
          </p:cNvPr>
          <p:cNvSpPr txBox="1"/>
          <p:nvPr/>
        </p:nvSpPr>
        <p:spPr>
          <a:xfrm>
            <a:off x="3606165" y="727501"/>
            <a:ext cx="556260" cy="461665"/>
          </a:xfrm>
          <a:prstGeom prst="rect">
            <a:avLst/>
          </a:prstGeom>
          <a:noFill/>
        </p:spPr>
        <p:txBody>
          <a:bodyPr wrap="square">
            <a:spAutoFit/>
          </a:bodyPr>
          <a:lstStyle/>
          <a:p>
            <a:r>
              <a:rPr lang="en-US" sz="2400" dirty="0"/>
              <a:t>✅</a:t>
            </a:r>
          </a:p>
        </p:txBody>
      </p:sp>
      <p:sp>
        <p:nvSpPr>
          <p:cNvPr id="7" name="Textfeld 6">
            <a:extLst>
              <a:ext uri="{FF2B5EF4-FFF2-40B4-BE49-F238E27FC236}">
                <a16:creationId xmlns:a16="http://schemas.microsoft.com/office/drawing/2014/main" id="{B6B22AA2-2677-1C31-B1E6-35F9FFF2049A}"/>
              </a:ext>
            </a:extLst>
          </p:cNvPr>
          <p:cNvSpPr txBox="1"/>
          <p:nvPr/>
        </p:nvSpPr>
        <p:spPr>
          <a:xfrm>
            <a:off x="2708910" y="838200"/>
            <a:ext cx="556260" cy="461665"/>
          </a:xfrm>
          <a:prstGeom prst="rect">
            <a:avLst/>
          </a:prstGeom>
          <a:noFill/>
        </p:spPr>
        <p:txBody>
          <a:bodyPr wrap="square">
            <a:spAutoFit/>
          </a:bodyPr>
          <a:lstStyle/>
          <a:p>
            <a:r>
              <a:rPr lang="en-US" sz="2400" dirty="0"/>
              <a:t>✅</a:t>
            </a:r>
          </a:p>
        </p:txBody>
      </p:sp>
      <p:sp>
        <p:nvSpPr>
          <p:cNvPr id="8" name="Textfeld 7">
            <a:extLst>
              <a:ext uri="{FF2B5EF4-FFF2-40B4-BE49-F238E27FC236}">
                <a16:creationId xmlns:a16="http://schemas.microsoft.com/office/drawing/2014/main" id="{5FFF02AE-0AA4-BBCC-3FB0-AF472F089074}"/>
              </a:ext>
            </a:extLst>
          </p:cNvPr>
          <p:cNvSpPr txBox="1"/>
          <p:nvPr/>
        </p:nvSpPr>
        <p:spPr>
          <a:xfrm>
            <a:off x="1626870" y="1520845"/>
            <a:ext cx="556260" cy="461665"/>
          </a:xfrm>
          <a:prstGeom prst="rect">
            <a:avLst/>
          </a:prstGeom>
          <a:noFill/>
        </p:spPr>
        <p:txBody>
          <a:bodyPr wrap="square">
            <a:spAutoFit/>
          </a:bodyPr>
          <a:lstStyle/>
          <a:p>
            <a:r>
              <a:rPr lang="en-US" sz="2400" dirty="0"/>
              <a:t>✅</a:t>
            </a:r>
          </a:p>
        </p:txBody>
      </p:sp>
      <p:sp>
        <p:nvSpPr>
          <p:cNvPr id="9" name="Textfeld 8">
            <a:extLst>
              <a:ext uri="{FF2B5EF4-FFF2-40B4-BE49-F238E27FC236}">
                <a16:creationId xmlns:a16="http://schemas.microsoft.com/office/drawing/2014/main" id="{51645773-2AF2-A76E-3DF4-25831124624A}"/>
              </a:ext>
            </a:extLst>
          </p:cNvPr>
          <p:cNvSpPr txBox="1"/>
          <p:nvPr/>
        </p:nvSpPr>
        <p:spPr>
          <a:xfrm>
            <a:off x="4502255" y="5299501"/>
            <a:ext cx="556260" cy="461665"/>
          </a:xfrm>
          <a:prstGeom prst="rect">
            <a:avLst/>
          </a:prstGeom>
          <a:noFill/>
        </p:spPr>
        <p:txBody>
          <a:bodyPr wrap="square">
            <a:spAutoFit/>
          </a:bodyPr>
          <a:lstStyle/>
          <a:p>
            <a:r>
              <a:rPr lang="en-US" sz="2400" dirty="0"/>
              <a:t>✅</a:t>
            </a:r>
          </a:p>
        </p:txBody>
      </p:sp>
      <p:sp>
        <p:nvSpPr>
          <p:cNvPr id="10" name="Textfeld 9">
            <a:extLst>
              <a:ext uri="{FF2B5EF4-FFF2-40B4-BE49-F238E27FC236}">
                <a16:creationId xmlns:a16="http://schemas.microsoft.com/office/drawing/2014/main" id="{5B510C08-1996-0071-2755-02594C47BDE8}"/>
              </a:ext>
            </a:extLst>
          </p:cNvPr>
          <p:cNvSpPr txBox="1"/>
          <p:nvPr/>
        </p:nvSpPr>
        <p:spPr>
          <a:xfrm>
            <a:off x="5817870" y="3375660"/>
            <a:ext cx="556260" cy="461665"/>
          </a:xfrm>
          <a:prstGeom prst="rect">
            <a:avLst/>
          </a:prstGeom>
          <a:noFill/>
        </p:spPr>
        <p:txBody>
          <a:bodyPr wrap="square">
            <a:spAutoFit/>
          </a:bodyPr>
          <a:lstStyle/>
          <a:p>
            <a:r>
              <a:rPr lang="en-US" sz="2400" dirty="0"/>
              <a:t>✅</a:t>
            </a:r>
          </a:p>
        </p:txBody>
      </p:sp>
      <p:sp>
        <p:nvSpPr>
          <p:cNvPr id="11" name="Textfeld 10">
            <a:extLst>
              <a:ext uri="{FF2B5EF4-FFF2-40B4-BE49-F238E27FC236}">
                <a16:creationId xmlns:a16="http://schemas.microsoft.com/office/drawing/2014/main" id="{16561456-62C3-029E-5061-B048C11F1236}"/>
              </a:ext>
            </a:extLst>
          </p:cNvPr>
          <p:cNvSpPr txBox="1"/>
          <p:nvPr/>
        </p:nvSpPr>
        <p:spPr>
          <a:xfrm>
            <a:off x="5756460" y="2318343"/>
            <a:ext cx="556260" cy="461665"/>
          </a:xfrm>
          <a:prstGeom prst="rect">
            <a:avLst/>
          </a:prstGeom>
          <a:noFill/>
        </p:spPr>
        <p:txBody>
          <a:bodyPr wrap="square">
            <a:spAutoFit/>
          </a:bodyPr>
          <a:lstStyle/>
          <a:p>
            <a:r>
              <a:rPr lang="en-US" sz="2400" dirty="0"/>
              <a:t>✅</a:t>
            </a:r>
          </a:p>
        </p:txBody>
      </p:sp>
      <p:sp>
        <p:nvSpPr>
          <p:cNvPr id="13" name="Textfeld 12">
            <a:extLst>
              <a:ext uri="{FF2B5EF4-FFF2-40B4-BE49-F238E27FC236}">
                <a16:creationId xmlns:a16="http://schemas.microsoft.com/office/drawing/2014/main" id="{4F57058C-9901-0350-50F2-4CBBB29FFC76}"/>
              </a:ext>
            </a:extLst>
          </p:cNvPr>
          <p:cNvSpPr txBox="1"/>
          <p:nvPr/>
        </p:nvSpPr>
        <p:spPr>
          <a:xfrm>
            <a:off x="1116330" y="3488174"/>
            <a:ext cx="556260" cy="369332"/>
          </a:xfrm>
          <a:prstGeom prst="rect">
            <a:avLst/>
          </a:prstGeom>
          <a:noFill/>
        </p:spPr>
        <p:txBody>
          <a:bodyPr wrap="square">
            <a:spAutoFit/>
          </a:bodyPr>
          <a:lstStyle/>
          <a:p>
            <a:r>
              <a:rPr lang="en-US" dirty="0"/>
              <a:t>❌</a:t>
            </a:r>
          </a:p>
        </p:txBody>
      </p:sp>
      <p:sp>
        <p:nvSpPr>
          <p:cNvPr id="14" name="Textfeld 13">
            <a:extLst>
              <a:ext uri="{FF2B5EF4-FFF2-40B4-BE49-F238E27FC236}">
                <a16:creationId xmlns:a16="http://schemas.microsoft.com/office/drawing/2014/main" id="{0DABEED1-A617-DA2E-9A68-A4481DB261E5}"/>
              </a:ext>
            </a:extLst>
          </p:cNvPr>
          <p:cNvSpPr txBox="1"/>
          <p:nvPr/>
        </p:nvSpPr>
        <p:spPr>
          <a:xfrm>
            <a:off x="1501140" y="4519875"/>
            <a:ext cx="556260" cy="369332"/>
          </a:xfrm>
          <a:prstGeom prst="rect">
            <a:avLst/>
          </a:prstGeom>
          <a:noFill/>
        </p:spPr>
        <p:txBody>
          <a:bodyPr wrap="square">
            <a:spAutoFit/>
          </a:bodyPr>
          <a:lstStyle/>
          <a:p>
            <a:r>
              <a:rPr lang="en-US" dirty="0"/>
              <a:t>❌</a:t>
            </a:r>
          </a:p>
        </p:txBody>
      </p:sp>
      <p:sp>
        <p:nvSpPr>
          <p:cNvPr id="15" name="Textfeld 14">
            <a:extLst>
              <a:ext uri="{FF2B5EF4-FFF2-40B4-BE49-F238E27FC236}">
                <a16:creationId xmlns:a16="http://schemas.microsoft.com/office/drawing/2014/main" id="{D698C795-DD5A-3EDD-5016-1073502DB89E}"/>
              </a:ext>
            </a:extLst>
          </p:cNvPr>
          <p:cNvSpPr txBox="1"/>
          <p:nvPr/>
        </p:nvSpPr>
        <p:spPr>
          <a:xfrm>
            <a:off x="2152650" y="5129629"/>
            <a:ext cx="556260" cy="369332"/>
          </a:xfrm>
          <a:prstGeom prst="rect">
            <a:avLst/>
          </a:prstGeom>
          <a:noFill/>
        </p:spPr>
        <p:txBody>
          <a:bodyPr wrap="square">
            <a:spAutoFit/>
          </a:bodyPr>
          <a:lstStyle/>
          <a:p>
            <a:r>
              <a:rPr lang="en-US" dirty="0"/>
              <a:t>❌</a:t>
            </a:r>
          </a:p>
        </p:txBody>
      </p:sp>
      <p:sp>
        <p:nvSpPr>
          <p:cNvPr id="16" name="Textfeld 15">
            <a:extLst>
              <a:ext uri="{FF2B5EF4-FFF2-40B4-BE49-F238E27FC236}">
                <a16:creationId xmlns:a16="http://schemas.microsoft.com/office/drawing/2014/main" id="{5DAA955B-B706-5D1A-2F7D-92075705A89D}"/>
              </a:ext>
            </a:extLst>
          </p:cNvPr>
          <p:cNvSpPr txBox="1"/>
          <p:nvPr/>
        </p:nvSpPr>
        <p:spPr>
          <a:xfrm>
            <a:off x="3328035" y="5530334"/>
            <a:ext cx="556260" cy="369332"/>
          </a:xfrm>
          <a:prstGeom prst="rect">
            <a:avLst/>
          </a:prstGeom>
          <a:noFill/>
        </p:spPr>
        <p:txBody>
          <a:bodyPr wrap="square">
            <a:spAutoFit/>
          </a:bodyPr>
          <a:lstStyle/>
          <a:p>
            <a:r>
              <a:rPr lang="en-US" dirty="0"/>
              <a:t>❌</a:t>
            </a:r>
          </a:p>
        </p:txBody>
      </p:sp>
      <p:sp>
        <p:nvSpPr>
          <p:cNvPr id="17" name="Textfeld 16">
            <a:extLst>
              <a:ext uri="{FF2B5EF4-FFF2-40B4-BE49-F238E27FC236}">
                <a16:creationId xmlns:a16="http://schemas.microsoft.com/office/drawing/2014/main" id="{F31ADE09-B031-2489-FBA0-DBD6E162DE4F}"/>
              </a:ext>
            </a:extLst>
          </p:cNvPr>
          <p:cNvSpPr txBox="1"/>
          <p:nvPr/>
        </p:nvSpPr>
        <p:spPr>
          <a:xfrm>
            <a:off x="5424740" y="4566964"/>
            <a:ext cx="556260" cy="369332"/>
          </a:xfrm>
          <a:prstGeom prst="rect">
            <a:avLst/>
          </a:prstGeom>
          <a:noFill/>
        </p:spPr>
        <p:txBody>
          <a:bodyPr wrap="square">
            <a:spAutoFit/>
          </a:bodyPr>
          <a:lstStyle/>
          <a:p>
            <a:r>
              <a:rPr lang="en-US" dirty="0"/>
              <a:t>❌</a:t>
            </a:r>
          </a:p>
        </p:txBody>
      </p:sp>
      <p:sp>
        <p:nvSpPr>
          <p:cNvPr id="5" name="Textfeld 4">
            <a:extLst>
              <a:ext uri="{FF2B5EF4-FFF2-40B4-BE49-F238E27FC236}">
                <a16:creationId xmlns:a16="http://schemas.microsoft.com/office/drawing/2014/main" id="{EA7BA5AC-F1B7-91DD-D0E7-9FCEBC58FA1C}"/>
              </a:ext>
            </a:extLst>
          </p:cNvPr>
          <p:cNvSpPr txBox="1"/>
          <p:nvPr/>
        </p:nvSpPr>
        <p:spPr>
          <a:xfrm>
            <a:off x="5085185" y="1417962"/>
            <a:ext cx="556260" cy="461665"/>
          </a:xfrm>
          <a:prstGeom prst="rect">
            <a:avLst/>
          </a:prstGeom>
          <a:noFill/>
        </p:spPr>
        <p:txBody>
          <a:bodyPr wrap="square">
            <a:spAutoFit/>
          </a:bodyPr>
          <a:lstStyle/>
          <a:p>
            <a:r>
              <a:rPr lang="en-US" sz="2400" dirty="0"/>
              <a:t>✅</a:t>
            </a:r>
          </a:p>
        </p:txBody>
      </p:sp>
      <p:cxnSp>
        <p:nvCxnSpPr>
          <p:cNvPr id="6" name="Gerade Verbindung mit Pfeil 5">
            <a:extLst>
              <a:ext uri="{FF2B5EF4-FFF2-40B4-BE49-F238E27FC236}">
                <a16:creationId xmlns:a16="http://schemas.microsoft.com/office/drawing/2014/main" id="{D800B43C-21D6-121E-3F04-C8F4A79A6723}"/>
              </a:ext>
            </a:extLst>
          </p:cNvPr>
          <p:cNvCxnSpPr>
            <a:cxnSpLocks/>
          </p:cNvCxnSpPr>
          <p:nvPr/>
        </p:nvCxnSpPr>
        <p:spPr>
          <a:xfrm flipV="1">
            <a:off x="4915794" y="2289768"/>
            <a:ext cx="285442" cy="383232"/>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83529142-1EFC-823E-A33F-A05B345FB491}"/>
              </a:ext>
            </a:extLst>
          </p:cNvPr>
          <p:cNvCxnSpPr>
            <a:cxnSpLocks/>
          </p:cNvCxnSpPr>
          <p:nvPr/>
        </p:nvCxnSpPr>
        <p:spPr>
          <a:xfrm flipV="1">
            <a:off x="4922044" y="2289768"/>
            <a:ext cx="404812" cy="386757"/>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echteck 20">
            <a:extLst>
              <a:ext uri="{FF2B5EF4-FFF2-40B4-BE49-F238E27FC236}">
                <a16:creationId xmlns:a16="http://schemas.microsoft.com/office/drawing/2014/main" id="{7A85001D-EB6D-F61D-D7D2-9341F1582F56}"/>
              </a:ext>
            </a:extLst>
          </p:cNvPr>
          <p:cNvSpPr/>
          <p:nvPr/>
        </p:nvSpPr>
        <p:spPr>
          <a:xfrm>
            <a:off x="2923359" y="2522081"/>
            <a:ext cx="2026920" cy="3879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de-DE" sz="1600" dirty="0">
                <a:solidFill>
                  <a:schemeClr val="accent2"/>
                </a:solidFill>
              </a:rPr>
              <a:t>Zwei Zeugen</a:t>
            </a:r>
          </a:p>
          <a:p>
            <a:pPr algn="r"/>
            <a:r>
              <a:rPr lang="de-DE" sz="1600" dirty="0">
                <a:solidFill>
                  <a:schemeClr val="accent2"/>
                </a:solidFill>
              </a:rPr>
              <a:t>am Mazzaroth</a:t>
            </a:r>
            <a:endParaRPr lang="en-US" sz="1600" dirty="0">
              <a:solidFill>
                <a:schemeClr val="accent2"/>
              </a:solidFill>
            </a:endParaRPr>
          </a:p>
        </p:txBody>
      </p:sp>
    </p:spTree>
    <p:extLst>
      <p:ext uri="{BB962C8B-B14F-4D97-AF65-F5344CB8AC3E}">
        <p14:creationId xmlns:p14="http://schemas.microsoft.com/office/powerpoint/2010/main" val="2344053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3900F-B700-33BA-0CA2-53BCD6A9851D}"/>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A961E9CD-73B9-3AAE-DBDD-4462E41725DF}"/>
              </a:ext>
            </a:extLst>
          </p:cNvPr>
          <p:cNvPicPr>
            <a:picLocks noChangeAspect="1"/>
          </p:cNvPicPr>
          <p:nvPr/>
        </p:nvPicPr>
        <p:blipFill>
          <a:blip r:embed="rId3"/>
          <a:stretch>
            <a:fillRect/>
          </a:stretch>
        </p:blipFill>
        <p:spPr>
          <a:xfrm>
            <a:off x="852487" y="-9368"/>
            <a:ext cx="10487025" cy="6867368"/>
          </a:xfrm>
          <a:prstGeom prst="rect">
            <a:avLst/>
          </a:prstGeom>
        </p:spPr>
      </p:pic>
      <p:sp>
        <p:nvSpPr>
          <p:cNvPr id="4" name="TextBox 5">
            <a:extLst>
              <a:ext uri="{FF2B5EF4-FFF2-40B4-BE49-F238E27FC236}">
                <a16:creationId xmlns:a16="http://schemas.microsoft.com/office/drawing/2014/main" id="{F1A58CEC-37D9-033E-621A-82E9109ECF7F}"/>
              </a:ext>
            </a:extLst>
          </p:cNvPr>
          <p:cNvSpPr txBox="1"/>
          <p:nvPr/>
        </p:nvSpPr>
        <p:spPr>
          <a:xfrm>
            <a:off x="1494496" y="5078075"/>
            <a:ext cx="5477364" cy="1446550"/>
          </a:xfrm>
          <a:prstGeom prst="rect">
            <a:avLst/>
          </a:prstGeom>
          <a:solidFill>
            <a:schemeClr val="bg1">
              <a:lumMod val="75000"/>
              <a:lumOff val="25000"/>
              <a:alpha val="70000"/>
            </a:schemeClr>
          </a:solidFill>
        </p:spPr>
        <p:txBody>
          <a:bodyPr wrap="square">
            <a:spAutoFit/>
          </a:bodyPr>
          <a:lstStyle/>
          <a:p>
            <a:r>
              <a:rPr lang="de-DE" sz="2200" noProof="0" dirty="0">
                <a:latin typeface="Shadows Into Light Two" panose="02000506000000020004" pitchFamily="2" charset="0"/>
              </a:rPr>
              <a:t>Und die Kelter wurde </a:t>
            </a:r>
            <a:r>
              <a:rPr lang="de-DE" sz="2200" b="1" noProof="0" dirty="0">
                <a:latin typeface="Shadows Into Light Two" panose="02000506000000020004" pitchFamily="2" charset="0"/>
              </a:rPr>
              <a:t>außerhalb der Stadt getreten</a:t>
            </a:r>
            <a:r>
              <a:rPr lang="de-DE" sz="2200" noProof="0" dirty="0">
                <a:latin typeface="Shadows Into Light Two" panose="02000506000000020004" pitchFamily="2" charset="0"/>
              </a:rPr>
              <a:t>, und es </a:t>
            </a:r>
            <a:r>
              <a:rPr lang="de-DE" sz="2200" noProof="0" dirty="0" err="1">
                <a:latin typeface="Shadows Into Light Two" panose="02000506000000020004" pitchFamily="2" charset="0"/>
              </a:rPr>
              <a:t>floß</a:t>
            </a:r>
            <a:r>
              <a:rPr lang="de-DE" sz="2200" noProof="0" dirty="0">
                <a:latin typeface="Shadows Into Light Two" panose="02000506000000020004" pitchFamily="2" charset="0"/>
              </a:rPr>
              <a:t> Blut aus der Kelter </a:t>
            </a:r>
            <a:r>
              <a:rPr lang="de-DE" sz="2200" b="1" noProof="0" dirty="0">
                <a:latin typeface="Shadows Into Light Two" panose="02000506000000020004" pitchFamily="2" charset="0"/>
              </a:rPr>
              <a:t>bis an die Zäume der Pferde, 1600 Stadien weit</a:t>
            </a:r>
            <a:r>
              <a:rPr lang="de-DE" sz="2200" noProof="0" dirty="0">
                <a:latin typeface="Shadows Into Light Two" panose="02000506000000020004" pitchFamily="2" charset="0"/>
              </a:rPr>
              <a:t>. </a:t>
            </a:r>
            <a:r>
              <a:rPr lang="de-DE" sz="2200" i="1" noProof="0" dirty="0">
                <a:latin typeface="Shadows Into Light Two" panose="02000506000000020004" pitchFamily="2" charset="0"/>
              </a:rPr>
              <a:t>(Offenbarung 14,20)</a:t>
            </a:r>
          </a:p>
        </p:txBody>
      </p:sp>
      <p:pic>
        <p:nvPicPr>
          <p:cNvPr id="5" name="Grafik 4">
            <a:extLst>
              <a:ext uri="{FF2B5EF4-FFF2-40B4-BE49-F238E27FC236}">
                <a16:creationId xmlns:a16="http://schemas.microsoft.com/office/drawing/2014/main" id="{C9EF2F55-3940-F472-7036-10E509BC9CCC}"/>
              </a:ext>
            </a:extLst>
          </p:cNvPr>
          <p:cNvPicPr>
            <a:picLocks noChangeAspect="1"/>
          </p:cNvPicPr>
          <p:nvPr/>
        </p:nvPicPr>
        <p:blipFill>
          <a:blip r:embed="rId4"/>
          <a:stretch>
            <a:fillRect/>
          </a:stretch>
        </p:blipFill>
        <p:spPr>
          <a:xfrm>
            <a:off x="1102587" y="167640"/>
            <a:ext cx="2907816" cy="3048000"/>
          </a:xfrm>
          <a:prstGeom prst="rect">
            <a:avLst/>
          </a:prstGeom>
        </p:spPr>
      </p:pic>
    </p:spTree>
    <p:extLst>
      <p:ext uri="{BB962C8B-B14F-4D97-AF65-F5344CB8AC3E}">
        <p14:creationId xmlns:p14="http://schemas.microsoft.com/office/powerpoint/2010/main" val="3753736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1BF59-71F1-301C-ABFB-73815D5C04BD}"/>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110478A5-9F00-D848-C51B-1BEBE600FD33}"/>
              </a:ext>
            </a:extLst>
          </p:cNvPr>
          <p:cNvPicPr>
            <a:picLocks noChangeAspect="1"/>
          </p:cNvPicPr>
          <p:nvPr/>
        </p:nvPicPr>
        <p:blipFill>
          <a:blip r:embed="rId3"/>
          <a:stretch>
            <a:fillRect/>
          </a:stretch>
        </p:blipFill>
        <p:spPr>
          <a:xfrm>
            <a:off x="1011521" y="0"/>
            <a:ext cx="10168958" cy="6858000"/>
          </a:xfrm>
          <a:prstGeom prst="rect">
            <a:avLst/>
          </a:prstGeom>
        </p:spPr>
      </p:pic>
    </p:spTree>
    <p:extLst>
      <p:ext uri="{BB962C8B-B14F-4D97-AF65-F5344CB8AC3E}">
        <p14:creationId xmlns:p14="http://schemas.microsoft.com/office/powerpoint/2010/main" val="4240246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3F0F2-3DB0-AFAC-9C41-EEAFE09AB44D}"/>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843538B0-F20C-CE57-3CD0-5F682F096F7A}"/>
              </a:ext>
            </a:extLst>
          </p:cNvPr>
          <p:cNvPicPr>
            <a:picLocks noChangeAspect="1"/>
          </p:cNvPicPr>
          <p:nvPr/>
        </p:nvPicPr>
        <p:blipFill>
          <a:blip r:embed="rId3"/>
          <a:stretch>
            <a:fillRect/>
          </a:stretch>
        </p:blipFill>
        <p:spPr>
          <a:xfrm>
            <a:off x="12595277" y="0"/>
            <a:ext cx="3013224" cy="3116580"/>
          </a:xfrm>
          <a:prstGeom prst="rect">
            <a:avLst/>
          </a:prstGeom>
        </p:spPr>
      </p:pic>
      <p:pic>
        <p:nvPicPr>
          <p:cNvPr id="5" name="Grafik 4">
            <a:extLst>
              <a:ext uri="{FF2B5EF4-FFF2-40B4-BE49-F238E27FC236}">
                <a16:creationId xmlns:a16="http://schemas.microsoft.com/office/drawing/2014/main" id="{F8CB4A9B-4D37-E5D4-DDE2-F986CBCCF225}"/>
              </a:ext>
            </a:extLst>
          </p:cNvPr>
          <p:cNvPicPr>
            <a:picLocks noChangeAspect="1"/>
          </p:cNvPicPr>
          <p:nvPr/>
        </p:nvPicPr>
        <p:blipFill>
          <a:blip r:embed="rId4"/>
          <a:stretch>
            <a:fillRect/>
          </a:stretch>
        </p:blipFill>
        <p:spPr>
          <a:xfrm>
            <a:off x="266324" y="542749"/>
            <a:ext cx="5246470" cy="5772502"/>
          </a:xfrm>
          <a:prstGeom prst="rect">
            <a:avLst/>
          </a:prstGeom>
        </p:spPr>
      </p:pic>
      <p:pic>
        <p:nvPicPr>
          <p:cNvPr id="7" name="Grafik 6">
            <a:extLst>
              <a:ext uri="{FF2B5EF4-FFF2-40B4-BE49-F238E27FC236}">
                <a16:creationId xmlns:a16="http://schemas.microsoft.com/office/drawing/2014/main" id="{354BCAE6-4D52-8282-3713-8E579F39AC48}"/>
              </a:ext>
            </a:extLst>
          </p:cNvPr>
          <p:cNvPicPr>
            <a:picLocks noChangeAspect="1"/>
          </p:cNvPicPr>
          <p:nvPr/>
        </p:nvPicPr>
        <p:blipFill>
          <a:blip r:embed="rId5"/>
          <a:stretch>
            <a:fillRect/>
          </a:stretch>
        </p:blipFill>
        <p:spPr>
          <a:xfrm>
            <a:off x="12595277" y="3664777"/>
            <a:ext cx="3104363" cy="3317047"/>
          </a:xfrm>
          <a:prstGeom prst="rect">
            <a:avLst/>
          </a:prstGeom>
        </p:spPr>
      </p:pic>
      <p:pic>
        <p:nvPicPr>
          <p:cNvPr id="9" name="Grafik 8">
            <a:extLst>
              <a:ext uri="{FF2B5EF4-FFF2-40B4-BE49-F238E27FC236}">
                <a16:creationId xmlns:a16="http://schemas.microsoft.com/office/drawing/2014/main" id="{97A7FD5F-6681-8AFE-CFC0-AB8162015614}"/>
              </a:ext>
            </a:extLst>
          </p:cNvPr>
          <p:cNvPicPr>
            <a:picLocks noChangeAspect="1"/>
          </p:cNvPicPr>
          <p:nvPr/>
        </p:nvPicPr>
        <p:blipFill>
          <a:blip r:embed="rId6"/>
          <a:stretch>
            <a:fillRect/>
          </a:stretch>
        </p:blipFill>
        <p:spPr>
          <a:xfrm>
            <a:off x="12792075" y="5238000"/>
            <a:ext cx="1620000" cy="1620000"/>
          </a:xfrm>
          <a:prstGeom prst="rect">
            <a:avLst/>
          </a:prstGeom>
        </p:spPr>
      </p:pic>
      <p:pic>
        <p:nvPicPr>
          <p:cNvPr id="10" name="Grafik 9">
            <a:extLst>
              <a:ext uri="{FF2B5EF4-FFF2-40B4-BE49-F238E27FC236}">
                <a16:creationId xmlns:a16="http://schemas.microsoft.com/office/drawing/2014/main" id="{B95A7C4D-4FC9-CC92-48DE-ADDECAED968E}"/>
              </a:ext>
            </a:extLst>
          </p:cNvPr>
          <p:cNvPicPr>
            <a:picLocks noChangeAspect="1"/>
          </p:cNvPicPr>
          <p:nvPr/>
        </p:nvPicPr>
        <p:blipFill>
          <a:blip r:embed="rId7"/>
          <a:stretch>
            <a:fillRect/>
          </a:stretch>
        </p:blipFill>
        <p:spPr>
          <a:xfrm>
            <a:off x="12792075" y="1258166"/>
            <a:ext cx="1620000" cy="1620000"/>
          </a:xfrm>
          <a:prstGeom prst="rect">
            <a:avLst/>
          </a:prstGeom>
        </p:spPr>
      </p:pic>
      <p:pic>
        <p:nvPicPr>
          <p:cNvPr id="11" name="Grafik 10">
            <a:extLst>
              <a:ext uri="{FF2B5EF4-FFF2-40B4-BE49-F238E27FC236}">
                <a16:creationId xmlns:a16="http://schemas.microsoft.com/office/drawing/2014/main" id="{FBC2BE08-25E3-F990-5E01-5DAB15E5C51C}"/>
              </a:ext>
            </a:extLst>
          </p:cNvPr>
          <p:cNvPicPr>
            <a:picLocks noChangeAspect="1"/>
          </p:cNvPicPr>
          <p:nvPr/>
        </p:nvPicPr>
        <p:blipFill>
          <a:blip r:embed="rId8"/>
          <a:stretch>
            <a:fillRect/>
          </a:stretch>
        </p:blipFill>
        <p:spPr>
          <a:xfrm>
            <a:off x="5709592" y="4695251"/>
            <a:ext cx="1620000" cy="1620000"/>
          </a:xfrm>
          <a:prstGeom prst="rect">
            <a:avLst/>
          </a:prstGeom>
        </p:spPr>
      </p:pic>
    </p:spTree>
    <p:extLst>
      <p:ext uri="{BB962C8B-B14F-4D97-AF65-F5344CB8AC3E}">
        <p14:creationId xmlns:p14="http://schemas.microsoft.com/office/powerpoint/2010/main" val="280127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9A327-C70D-47D1-FCEC-B91EE20781C1}"/>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8F6C2142-B246-ADDC-1266-A8C26FD827C4}"/>
              </a:ext>
            </a:extLst>
          </p:cNvPr>
          <p:cNvPicPr>
            <a:picLocks noChangeAspect="1"/>
          </p:cNvPicPr>
          <p:nvPr/>
        </p:nvPicPr>
        <p:blipFill>
          <a:blip r:embed="rId3"/>
          <a:stretch>
            <a:fillRect/>
          </a:stretch>
        </p:blipFill>
        <p:spPr>
          <a:xfrm>
            <a:off x="1011521" y="0"/>
            <a:ext cx="10168958" cy="6858000"/>
          </a:xfrm>
          <a:prstGeom prst="rect">
            <a:avLst/>
          </a:prstGeom>
        </p:spPr>
      </p:pic>
      <p:sp>
        <p:nvSpPr>
          <p:cNvPr id="2" name="Ellipse 1">
            <a:extLst>
              <a:ext uri="{FF2B5EF4-FFF2-40B4-BE49-F238E27FC236}">
                <a16:creationId xmlns:a16="http://schemas.microsoft.com/office/drawing/2014/main" id="{B073C035-E037-4589-1CE6-738520D0D4C2}"/>
              </a:ext>
            </a:extLst>
          </p:cNvPr>
          <p:cNvSpPr/>
          <p:nvPr/>
        </p:nvSpPr>
        <p:spPr>
          <a:xfrm>
            <a:off x="8282940" y="586740"/>
            <a:ext cx="746760" cy="480060"/>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Rechteck: abgerundete Ecken 3">
            <a:extLst>
              <a:ext uri="{FF2B5EF4-FFF2-40B4-BE49-F238E27FC236}">
                <a16:creationId xmlns:a16="http://schemas.microsoft.com/office/drawing/2014/main" id="{0D1B7AB0-4BED-5519-28B9-F9654D57F86F}"/>
              </a:ext>
            </a:extLst>
          </p:cNvPr>
          <p:cNvSpPr/>
          <p:nvPr/>
        </p:nvSpPr>
        <p:spPr>
          <a:xfrm>
            <a:off x="99060" y="60960"/>
            <a:ext cx="5134980" cy="3055620"/>
          </a:xfrm>
          <a:prstGeom prst="roundRect">
            <a:avLst>
              <a:gd name="adj" fmla="val 3393"/>
            </a:avLst>
          </a:prstGeom>
          <a:blipFill dpi="0" rotWithShape="1">
            <a:blip r:embed="rId4">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L="0" lvl="1"/>
            <a:r>
              <a:rPr lang="de-DE" sz="2800" b="1" dirty="0">
                <a:solidFill>
                  <a:schemeClr val="bg1"/>
                </a:solidFill>
              </a:rPr>
              <a:t>Polis (</a:t>
            </a:r>
            <a:r>
              <a:rPr lang="el-GR" sz="2800" b="1" dirty="0">
                <a:solidFill>
                  <a:schemeClr val="bg1"/>
                </a:solidFill>
              </a:rPr>
              <a:t>μ </a:t>
            </a:r>
            <a:r>
              <a:rPr lang="de-DE" sz="2800" b="1" dirty="0" err="1">
                <a:solidFill>
                  <a:schemeClr val="bg1"/>
                </a:solidFill>
              </a:rPr>
              <a:t>Sagittarii</a:t>
            </a:r>
            <a:r>
              <a:rPr lang="de-DE" sz="2800" b="1" dirty="0">
                <a:solidFill>
                  <a:schemeClr val="bg1"/>
                </a:solidFill>
              </a:rPr>
              <a:t>)</a:t>
            </a:r>
          </a:p>
          <a:p>
            <a:pPr marL="0" lvl="1"/>
            <a:r>
              <a:rPr lang="de-DE" sz="1600" dirty="0">
                <a:solidFill>
                  <a:schemeClr val="bg1"/>
                </a:solidFill>
              </a:rPr>
              <a:t>•	Lage: </a:t>
            </a:r>
            <a:r>
              <a:rPr lang="el-GR" sz="1600" dirty="0">
                <a:solidFill>
                  <a:schemeClr val="bg1"/>
                </a:solidFill>
              </a:rPr>
              <a:t>μ </a:t>
            </a:r>
            <a:r>
              <a:rPr lang="de-DE" sz="1600" dirty="0" err="1">
                <a:solidFill>
                  <a:schemeClr val="bg1"/>
                </a:solidFill>
              </a:rPr>
              <a:t>Sgr</a:t>
            </a:r>
            <a:r>
              <a:rPr lang="de-DE" sz="1600" dirty="0">
                <a:solidFill>
                  <a:schemeClr val="bg1"/>
                </a:solidFill>
              </a:rPr>
              <a:t>, einer der hellen Sterne oberhalb des „Teekessels“.</a:t>
            </a:r>
          </a:p>
          <a:p>
            <a:pPr marL="0" lvl="1"/>
            <a:r>
              <a:rPr lang="de-DE" sz="1600" dirty="0">
                <a:solidFill>
                  <a:schemeClr val="bg1"/>
                </a:solidFill>
              </a:rPr>
              <a:t>•	Name: aus dem Arabischen al-Bulūṣ (</a:t>
            </a:r>
            <a:r>
              <a:rPr lang="ar-AE" sz="1600" dirty="0">
                <a:solidFill>
                  <a:schemeClr val="bg1"/>
                </a:solidFill>
              </a:rPr>
              <a:t>البُلُص → </a:t>
            </a:r>
            <a:r>
              <a:rPr lang="en-US" sz="1600" dirty="0">
                <a:solidFill>
                  <a:schemeClr val="bg1"/>
                </a:solidFill>
              </a:rPr>
              <a:t> </a:t>
            </a:r>
            <a:r>
              <a:rPr lang="de-DE" sz="1600">
                <a:solidFill>
                  <a:schemeClr val="bg1"/>
                </a:solidFill>
              </a:rPr>
              <a:t>) in </a:t>
            </a:r>
            <a:r>
              <a:rPr lang="de-DE" sz="1600" dirty="0">
                <a:solidFill>
                  <a:schemeClr val="bg1"/>
                </a:solidFill>
              </a:rPr>
              <a:t>manchen Quellen Albulaan.</a:t>
            </a:r>
          </a:p>
          <a:p>
            <a:pPr marL="0" lvl="1"/>
            <a:r>
              <a:rPr lang="de-DE" sz="1600" dirty="0">
                <a:solidFill>
                  <a:schemeClr val="bg1"/>
                </a:solidFill>
              </a:rPr>
              <a:t>•	</a:t>
            </a:r>
            <a:r>
              <a:rPr lang="de-DE" sz="1600" b="1" dirty="0">
                <a:solidFill>
                  <a:schemeClr val="bg1"/>
                </a:solidFill>
                <a:highlight>
                  <a:srgbClr val="FFFF00"/>
                </a:highlight>
              </a:rPr>
              <a:t>Ursprünglich bedeutet es „die Fohlen“ oder „die jungen Pferde“.</a:t>
            </a:r>
          </a:p>
          <a:p>
            <a:pPr marL="0" lvl="1"/>
            <a:r>
              <a:rPr lang="de-DE" sz="1600" dirty="0">
                <a:solidFill>
                  <a:schemeClr val="bg1"/>
                </a:solidFill>
              </a:rPr>
              <a:t>•	Später latinisiert zu „Polis“.</a:t>
            </a:r>
          </a:p>
          <a:p>
            <a:pPr marL="0" lvl="1"/>
            <a:r>
              <a:rPr lang="de-DE" sz="1600" dirty="0">
                <a:solidFill>
                  <a:schemeClr val="bg1"/>
                </a:solidFill>
              </a:rPr>
              <a:t>•	Bezug: Passt zur Vorstellung des Schützen/</a:t>
            </a:r>
            <a:r>
              <a:rPr lang="de-DE" sz="1600" dirty="0" err="1">
                <a:solidFill>
                  <a:schemeClr val="bg1"/>
                </a:solidFill>
              </a:rPr>
              <a:t>Kentaurs</a:t>
            </a:r>
            <a:r>
              <a:rPr lang="de-DE" sz="1600" dirty="0">
                <a:solidFill>
                  <a:schemeClr val="bg1"/>
                </a:solidFill>
              </a:rPr>
              <a:t> als Pferdegestalt.</a:t>
            </a:r>
          </a:p>
        </p:txBody>
      </p:sp>
      <p:sp>
        <p:nvSpPr>
          <p:cNvPr id="5" name="TextBox 5">
            <a:extLst>
              <a:ext uri="{FF2B5EF4-FFF2-40B4-BE49-F238E27FC236}">
                <a16:creationId xmlns:a16="http://schemas.microsoft.com/office/drawing/2014/main" id="{4938D1FB-CA80-0F18-8EC8-CF4F3E27C451}"/>
              </a:ext>
            </a:extLst>
          </p:cNvPr>
          <p:cNvSpPr txBox="1"/>
          <p:nvPr/>
        </p:nvSpPr>
        <p:spPr>
          <a:xfrm>
            <a:off x="1494496" y="5078075"/>
            <a:ext cx="5477364" cy="1446550"/>
          </a:xfrm>
          <a:prstGeom prst="rect">
            <a:avLst/>
          </a:prstGeom>
          <a:solidFill>
            <a:schemeClr val="bg1">
              <a:lumMod val="75000"/>
              <a:lumOff val="25000"/>
              <a:alpha val="70000"/>
            </a:schemeClr>
          </a:solidFill>
        </p:spPr>
        <p:txBody>
          <a:bodyPr wrap="square">
            <a:spAutoFit/>
          </a:bodyPr>
          <a:lstStyle/>
          <a:p>
            <a:r>
              <a:rPr lang="de-DE" sz="2200" noProof="0" dirty="0">
                <a:latin typeface="Shadows Into Light Two" panose="02000506000000020004" pitchFamily="2" charset="0"/>
              </a:rPr>
              <a:t>Und die Kelter wurde </a:t>
            </a:r>
            <a:r>
              <a:rPr lang="de-DE" sz="2200" b="1" noProof="0" dirty="0">
                <a:latin typeface="Shadows Into Light Two" panose="02000506000000020004" pitchFamily="2" charset="0"/>
              </a:rPr>
              <a:t>außerhalb der Stadt getreten</a:t>
            </a:r>
            <a:r>
              <a:rPr lang="de-DE" sz="2200" noProof="0" dirty="0">
                <a:latin typeface="Shadows Into Light Two" panose="02000506000000020004" pitchFamily="2" charset="0"/>
              </a:rPr>
              <a:t>, und es </a:t>
            </a:r>
            <a:r>
              <a:rPr lang="de-DE" sz="2200" noProof="0" dirty="0" err="1">
                <a:latin typeface="Shadows Into Light Two" panose="02000506000000020004" pitchFamily="2" charset="0"/>
              </a:rPr>
              <a:t>floß</a:t>
            </a:r>
            <a:r>
              <a:rPr lang="de-DE" sz="2200" noProof="0" dirty="0">
                <a:latin typeface="Shadows Into Light Two" panose="02000506000000020004" pitchFamily="2" charset="0"/>
              </a:rPr>
              <a:t> Blut aus der Kelter </a:t>
            </a:r>
            <a:r>
              <a:rPr lang="de-DE" sz="2200" b="1" noProof="0" dirty="0">
                <a:latin typeface="Shadows Into Light Two" panose="02000506000000020004" pitchFamily="2" charset="0"/>
              </a:rPr>
              <a:t>bis an die Zäume der Pferde, 1600 Stadien weit</a:t>
            </a:r>
            <a:r>
              <a:rPr lang="de-DE" sz="2200" noProof="0" dirty="0">
                <a:latin typeface="Shadows Into Light Two" panose="02000506000000020004" pitchFamily="2" charset="0"/>
              </a:rPr>
              <a:t>. </a:t>
            </a:r>
            <a:r>
              <a:rPr lang="de-DE" sz="2200" i="1" noProof="0" dirty="0">
                <a:latin typeface="Shadows Into Light Two" panose="02000506000000020004" pitchFamily="2" charset="0"/>
              </a:rPr>
              <a:t>(Offenbarung 14,20)</a:t>
            </a:r>
          </a:p>
        </p:txBody>
      </p:sp>
    </p:spTree>
    <p:extLst>
      <p:ext uri="{BB962C8B-B14F-4D97-AF65-F5344CB8AC3E}">
        <p14:creationId xmlns:p14="http://schemas.microsoft.com/office/powerpoint/2010/main" val="723730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C6B70-7BB5-AC68-FE07-C580EDBFAEA2}"/>
            </a:ext>
          </a:extLst>
        </p:cNvPr>
        <p:cNvGrpSpPr/>
        <p:nvPr/>
      </p:nvGrpSpPr>
      <p:grpSpPr>
        <a:xfrm>
          <a:off x="0" y="0"/>
          <a:ext cx="0" cy="0"/>
          <a:chOff x="0" y="0"/>
          <a:chExt cx="0" cy="0"/>
        </a:xfrm>
      </p:grpSpPr>
      <p:pic>
        <p:nvPicPr>
          <p:cNvPr id="15" name="Grafik 14">
            <a:extLst>
              <a:ext uri="{FF2B5EF4-FFF2-40B4-BE49-F238E27FC236}">
                <a16:creationId xmlns:a16="http://schemas.microsoft.com/office/drawing/2014/main" id="{1B95984A-5006-3704-8EB2-F53066D6A9AD}"/>
              </a:ext>
            </a:extLst>
          </p:cNvPr>
          <p:cNvPicPr>
            <a:picLocks noChangeAspect="1"/>
          </p:cNvPicPr>
          <p:nvPr/>
        </p:nvPicPr>
        <p:blipFill>
          <a:blip r:embed="rId3"/>
          <a:srcRect l="267" t="3564"/>
          <a:stretch>
            <a:fillRect/>
          </a:stretch>
        </p:blipFill>
        <p:spPr>
          <a:xfrm>
            <a:off x="0" y="0"/>
            <a:ext cx="12192000" cy="6858000"/>
          </a:xfrm>
          <a:prstGeom prst="rect">
            <a:avLst/>
          </a:prstGeom>
        </p:spPr>
      </p:pic>
      <p:sp>
        <p:nvSpPr>
          <p:cNvPr id="4" name="Rechteck: abgerundete Ecken 3">
            <a:extLst>
              <a:ext uri="{FF2B5EF4-FFF2-40B4-BE49-F238E27FC236}">
                <a16:creationId xmlns:a16="http://schemas.microsoft.com/office/drawing/2014/main" id="{A6C0013E-5B86-62BA-3191-44C3B5F1CF9F}"/>
              </a:ext>
            </a:extLst>
          </p:cNvPr>
          <p:cNvSpPr/>
          <p:nvPr/>
        </p:nvSpPr>
        <p:spPr>
          <a:xfrm>
            <a:off x="381450" y="3848220"/>
            <a:ext cx="5331750" cy="2727840"/>
          </a:xfrm>
          <a:prstGeom prst="roundRect">
            <a:avLst>
              <a:gd name="adj" fmla="val 3393"/>
            </a:avLst>
          </a:prstGeom>
          <a:blipFill dpi="0" rotWithShape="1">
            <a:blip r:embed="rId4">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L="0" lvl="1"/>
            <a:r>
              <a:rPr lang="en-US" sz="1600" dirty="0">
                <a:solidFill>
                  <a:schemeClr val="bg1"/>
                </a:solidFill>
              </a:rPr>
              <a:t>Der </a:t>
            </a:r>
            <a:r>
              <a:rPr lang="en-US" sz="1600" dirty="0" err="1">
                <a:solidFill>
                  <a:schemeClr val="bg1"/>
                </a:solidFill>
              </a:rPr>
              <a:t>Winkelabstand</a:t>
            </a:r>
            <a:r>
              <a:rPr lang="en-US" sz="1600" dirty="0">
                <a:solidFill>
                  <a:schemeClr val="bg1"/>
                </a:solidFill>
              </a:rPr>
              <a:t> </a:t>
            </a:r>
            <a:r>
              <a:rPr lang="en-US" sz="1600" dirty="0" err="1">
                <a:solidFill>
                  <a:schemeClr val="bg1"/>
                </a:solidFill>
              </a:rPr>
              <a:t>zwischen</a:t>
            </a:r>
            <a:r>
              <a:rPr lang="en-US" sz="1600" dirty="0">
                <a:solidFill>
                  <a:schemeClr val="bg1"/>
                </a:solidFill>
              </a:rPr>
              <a:t> Polis (</a:t>
            </a:r>
            <a:r>
              <a:rPr lang="el-GR" sz="1600" dirty="0">
                <a:solidFill>
                  <a:schemeClr val="bg1"/>
                </a:solidFill>
              </a:rPr>
              <a:t>μ </a:t>
            </a:r>
            <a:r>
              <a:rPr lang="en-US" sz="1600" dirty="0" err="1">
                <a:solidFill>
                  <a:schemeClr val="bg1"/>
                </a:solidFill>
              </a:rPr>
              <a:t>Sgr</a:t>
            </a:r>
            <a:r>
              <a:rPr lang="en-US" sz="1600" dirty="0">
                <a:solidFill>
                  <a:schemeClr val="bg1"/>
                </a:solidFill>
              </a:rPr>
              <a:t>) und </a:t>
            </a:r>
            <a:r>
              <a:rPr lang="el-GR" sz="1600" dirty="0">
                <a:solidFill>
                  <a:schemeClr val="bg1"/>
                </a:solidFill>
              </a:rPr>
              <a:t>ζ¹ </a:t>
            </a:r>
            <a:r>
              <a:rPr lang="en-US" sz="1600" dirty="0">
                <a:solidFill>
                  <a:schemeClr val="bg1"/>
                </a:solidFill>
              </a:rPr>
              <a:t>Scorpii </a:t>
            </a:r>
            <a:r>
              <a:rPr lang="en-US" sz="1600" dirty="0" err="1">
                <a:solidFill>
                  <a:schemeClr val="bg1"/>
                </a:solidFill>
              </a:rPr>
              <a:t>beträgt</a:t>
            </a:r>
            <a:r>
              <a:rPr lang="en-US" sz="1600" dirty="0">
                <a:solidFill>
                  <a:schemeClr val="bg1"/>
                </a:solidFill>
              </a:rPr>
              <a:t> ≈ </a:t>
            </a:r>
            <a:r>
              <a:rPr lang="en-US" sz="1600" dirty="0">
                <a:solidFill>
                  <a:schemeClr val="bg1"/>
                </a:solidFill>
                <a:highlight>
                  <a:srgbClr val="FFFF00"/>
                </a:highlight>
              </a:rPr>
              <a:t>26,7° </a:t>
            </a:r>
          </a:p>
          <a:p>
            <a:pPr marL="0" lvl="1"/>
            <a:endParaRPr lang="en-US" sz="1100" dirty="0">
              <a:solidFill>
                <a:schemeClr val="bg1"/>
              </a:solidFill>
            </a:endParaRPr>
          </a:p>
          <a:p>
            <a:pPr marL="0" lvl="1"/>
            <a:r>
              <a:rPr lang="en-US" sz="1100" dirty="0">
                <a:solidFill>
                  <a:schemeClr val="bg1"/>
                </a:solidFill>
              </a:rPr>
              <a:t>---------------------------------------------------------------------------------------------------------</a:t>
            </a:r>
          </a:p>
          <a:p>
            <a:pPr marL="0" lvl="1"/>
            <a:endParaRPr lang="en-US" sz="1100" dirty="0">
              <a:solidFill>
                <a:schemeClr val="bg1"/>
              </a:solidFill>
            </a:endParaRPr>
          </a:p>
          <a:p>
            <a:pPr marL="0" lvl="1"/>
            <a:r>
              <a:rPr lang="en-US" sz="1600" b="1" dirty="0">
                <a:solidFill>
                  <a:schemeClr val="bg1"/>
                </a:solidFill>
              </a:rPr>
              <a:t>1 Stadion </a:t>
            </a:r>
            <a:r>
              <a:rPr lang="en-US" sz="1600" b="1" dirty="0" err="1">
                <a:solidFill>
                  <a:schemeClr val="bg1"/>
                </a:solidFill>
              </a:rPr>
              <a:t>dauert</a:t>
            </a:r>
            <a:r>
              <a:rPr lang="en-US" sz="1600" b="1" dirty="0">
                <a:solidFill>
                  <a:schemeClr val="bg1"/>
                </a:solidFill>
              </a:rPr>
              <a:t> </a:t>
            </a:r>
            <a:r>
              <a:rPr lang="en-US" sz="1600" b="1" dirty="0" err="1">
                <a:solidFill>
                  <a:schemeClr val="bg1"/>
                </a:solidFill>
              </a:rPr>
              <a:t>etwa</a:t>
            </a:r>
            <a:r>
              <a:rPr lang="en-US" sz="1600" b="1" dirty="0">
                <a:solidFill>
                  <a:schemeClr val="bg1"/>
                </a:solidFill>
              </a:rPr>
              <a:t> 1 </a:t>
            </a:r>
            <a:r>
              <a:rPr lang="en-US" sz="1600" b="1" dirty="0">
                <a:solidFill>
                  <a:schemeClr val="bg1"/>
                </a:solidFill>
                <a:highlight>
                  <a:srgbClr val="FFFF00"/>
                </a:highlight>
              </a:rPr>
              <a:t>Minute</a:t>
            </a:r>
          </a:p>
          <a:p>
            <a:pPr marL="0" lvl="1"/>
            <a:endParaRPr lang="en-US" sz="1600" b="1" dirty="0">
              <a:solidFill>
                <a:schemeClr val="bg1"/>
              </a:solidFill>
              <a:highlight>
                <a:srgbClr val="FFFF00"/>
              </a:highlight>
            </a:endParaRPr>
          </a:p>
          <a:p>
            <a:pPr marL="0" lvl="1"/>
            <a:r>
              <a:rPr lang="en-US" sz="1600" b="1" dirty="0">
                <a:solidFill>
                  <a:schemeClr val="bg1"/>
                </a:solidFill>
              </a:rPr>
              <a:t>1 Grad (°) = 60 </a:t>
            </a:r>
            <a:r>
              <a:rPr lang="en-US" sz="1600" b="1" dirty="0" err="1">
                <a:solidFill>
                  <a:schemeClr val="bg1"/>
                </a:solidFill>
              </a:rPr>
              <a:t>Bogen</a:t>
            </a:r>
            <a:r>
              <a:rPr lang="en-US" sz="1600" b="1" dirty="0" err="1">
                <a:solidFill>
                  <a:schemeClr val="bg1"/>
                </a:solidFill>
                <a:highlight>
                  <a:srgbClr val="FFFF00"/>
                </a:highlight>
              </a:rPr>
              <a:t>minuten</a:t>
            </a:r>
            <a:r>
              <a:rPr lang="en-US" sz="1600" b="1" dirty="0">
                <a:solidFill>
                  <a:schemeClr val="bg1"/>
                </a:solidFill>
              </a:rPr>
              <a:t> (′) = “</a:t>
            </a:r>
            <a:r>
              <a:rPr lang="en-US" sz="1600" b="1" dirty="0" err="1">
                <a:solidFill>
                  <a:schemeClr val="bg1"/>
                </a:solidFill>
              </a:rPr>
              <a:t>entspicht</a:t>
            </a:r>
            <a:r>
              <a:rPr lang="en-US" sz="1600" b="1" dirty="0">
                <a:solidFill>
                  <a:schemeClr val="bg1"/>
                </a:solidFill>
              </a:rPr>
              <a:t> 60 </a:t>
            </a:r>
            <a:r>
              <a:rPr lang="en-US" sz="1600" b="1" dirty="0" err="1">
                <a:solidFill>
                  <a:schemeClr val="bg1"/>
                </a:solidFill>
              </a:rPr>
              <a:t>Stadien</a:t>
            </a:r>
            <a:r>
              <a:rPr lang="en-US" sz="1600" b="1" dirty="0">
                <a:solidFill>
                  <a:schemeClr val="bg1"/>
                </a:solidFill>
              </a:rPr>
              <a:t>”</a:t>
            </a:r>
          </a:p>
          <a:p>
            <a:pPr marL="0" lvl="1"/>
            <a:endParaRPr lang="en-US" sz="1600" b="1" dirty="0">
              <a:solidFill>
                <a:schemeClr val="bg1"/>
              </a:solidFill>
            </a:endParaRPr>
          </a:p>
          <a:p>
            <a:pPr marL="0" lvl="1"/>
            <a:r>
              <a:rPr lang="de-DE" sz="1600" dirty="0">
                <a:solidFill>
                  <a:schemeClr val="bg1"/>
                </a:solidFill>
              </a:rPr>
              <a:t>26,7° = 26,7 ° × 60′ = </a:t>
            </a:r>
            <a:r>
              <a:rPr lang="de-DE" sz="1600" b="1" dirty="0">
                <a:solidFill>
                  <a:srgbClr val="FF0000"/>
                </a:solidFill>
              </a:rPr>
              <a:t>1600′ (Bogenminuten)</a:t>
            </a:r>
          </a:p>
        </p:txBody>
      </p:sp>
      <p:sp>
        <p:nvSpPr>
          <p:cNvPr id="5" name="Ellipse 4">
            <a:extLst>
              <a:ext uri="{FF2B5EF4-FFF2-40B4-BE49-F238E27FC236}">
                <a16:creationId xmlns:a16="http://schemas.microsoft.com/office/drawing/2014/main" id="{7BDC6CCC-E3E3-469D-7142-2B2FCC7F27DA}"/>
              </a:ext>
            </a:extLst>
          </p:cNvPr>
          <p:cNvSpPr/>
          <p:nvPr/>
        </p:nvSpPr>
        <p:spPr>
          <a:xfrm>
            <a:off x="4422995" y="68579"/>
            <a:ext cx="746760" cy="480060"/>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Ellipse 5">
            <a:extLst>
              <a:ext uri="{FF2B5EF4-FFF2-40B4-BE49-F238E27FC236}">
                <a16:creationId xmlns:a16="http://schemas.microsoft.com/office/drawing/2014/main" id="{5EA4CD03-2AFF-9B68-A69F-9F043A4A9701}"/>
              </a:ext>
            </a:extLst>
          </p:cNvPr>
          <p:cNvSpPr/>
          <p:nvPr/>
        </p:nvSpPr>
        <p:spPr>
          <a:xfrm>
            <a:off x="8502795" y="6319544"/>
            <a:ext cx="899610" cy="609600"/>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Rechteck: abgerundete Ecken 1">
            <a:extLst>
              <a:ext uri="{FF2B5EF4-FFF2-40B4-BE49-F238E27FC236}">
                <a16:creationId xmlns:a16="http://schemas.microsoft.com/office/drawing/2014/main" id="{31D96F17-51D4-E3AC-6F89-38D3D8EE7CD0}"/>
              </a:ext>
            </a:extLst>
          </p:cNvPr>
          <p:cNvSpPr/>
          <p:nvPr/>
        </p:nvSpPr>
        <p:spPr>
          <a:xfrm>
            <a:off x="8983980" y="68579"/>
            <a:ext cx="3085200" cy="6413701"/>
          </a:xfrm>
          <a:prstGeom prst="roundRect">
            <a:avLst>
              <a:gd name="adj" fmla="val 3393"/>
            </a:avLst>
          </a:prstGeom>
          <a:blipFill dpi="0" rotWithShape="1">
            <a:blip r:embed="rId4">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L="0" lvl="1"/>
            <a:r>
              <a:rPr lang="de-DE" sz="1600" dirty="0">
                <a:solidFill>
                  <a:schemeClr val="bg1"/>
                </a:solidFill>
              </a:rPr>
              <a:t>„Im Traum werden Menschen gesehen, die </a:t>
            </a:r>
            <a:r>
              <a:rPr lang="de-DE" sz="1600" dirty="0">
                <a:solidFill>
                  <a:schemeClr val="bg1"/>
                </a:solidFill>
                <a:highlight>
                  <a:srgbClr val="00FFFF"/>
                </a:highlight>
              </a:rPr>
              <a:t>Distanzen zwischen Sterne innerhalb von Konstellationen im Stellarium vermessen.</a:t>
            </a:r>
          </a:p>
          <a:p>
            <a:pPr marL="0" lvl="1"/>
            <a:endParaRPr lang="de-DE" sz="1600" dirty="0">
              <a:solidFill>
                <a:schemeClr val="bg1"/>
              </a:solidFill>
            </a:endParaRPr>
          </a:p>
          <a:p>
            <a:pPr marL="0" lvl="1"/>
            <a:r>
              <a:rPr lang="de-DE" sz="1600" dirty="0">
                <a:solidFill>
                  <a:schemeClr val="bg1"/>
                </a:solidFill>
              </a:rPr>
              <a:t>Im Traum hört man auch, dass es sich um </a:t>
            </a:r>
            <a:r>
              <a:rPr lang="de-DE" sz="1600" dirty="0">
                <a:solidFill>
                  <a:schemeClr val="bg1"/>
                </a:solidFill>
                <a:highlight>
                  <a:srgbClr val="FFFF00"/>
                </a:highlight>
              </a:rPr>
              <a:t>70 Sterne</a:t>
            </a:r>
            <a:r>
              <a:rPr lang="de-DE" sz="1600" dirty="0">
                <a:solidFill>
                  <a:schemeClr val="bg1"/>
                </a:solidFill>
              </a:rPr>
              <a:t> handelt, die auch wie in einem </a:t>
            </a:r>
            <a:r>
              <a:rPr lang="de-DE" sz="1600" dirty="0">
                <a:solidFill>
                  <a:schemeClr val="bg1"/>
                </a:solidFill>
                <a:highlight>
                  <a:srgbClr val="FFFF00"/>
                </a:highlight>
              </a:rPr>
              <a:t>Album</a:t>
            </a:r>
            <a:r>
              <a:rPr lang="de-DE" sz="1600" dirty="0">
                <a:solidFill>
                  <a:schemeClr val="bg1"/>
                </a:solidFill>
              </a:rPr>
              <a:t> verzeichnet sind.</a:t>
            </a:r>
          </a:p>
          <a:p>
            <a:pPr marL="0" lvl="1"/>
            <a:endParaRPr lang="de-DE" sz="1600" dirty="0">
              <a:solidFill>
                <a:schemeClr val="bg1"/>
              </a:solidFill>
            </a:endParaRPr>
          </a:p>
          <a:p>
            <a:pPr marL="0" lvl="1"/>
            <a:r>
              <a:rPr lang="de-DE" sz="1600" dirty="0">
                <a:solidFill>
                  <a:schemeClr val="bg1"/>
                </a:solidFill>
              </a:rPr>
              <a:t>Manchmal muss man auch </a:t>
            </a:r>
            <a:r>
              <a:rPr lang="de-DE" sz="1600" dirty="0">
                <a:solidFill>
                  <a:schemeClr val="bg1"/>
                </a:solidFill>
                <a:highlight>
                  <a:srgbClr val="FFFF00"/>
                </a:highlight>
              </a:rPr>
              <a:t>hineinzoomen</a:t>
            </a:r>
            <a:r>
              <a:rPr lang="de-DE" sz="1600" dirty="0">
                <a:solidFill>
                  <a:schemeClr val="bg1"/>
                </a:solidFill>
              </a:rPr>
              <a:t>, und dabei finden die Menschen den gesuchten </a:t>
            </a:r>
            <a:r>
              <a:rPr lang="de-DE" sz="1600" dirty="0">
                <a:solidFill>
                  <a:schemeClr val="bg1"/>
                </a:solidFill>
                <a:highlight>
                  <a:srgbClr val="00FFFF"/>
                </a:highlight>
              </a:rPr>
              <a:t>letzten Stern</a:t>
            </a:r>
            <a:r>
              <a:rPr lang="de-DE" sz="1600" dirty="0">
                <a:solidFill>
                  <a:schemeClr val="bg1"/>
                </a:solidFill>
              </a:rPr>
              <a:t>, der etwas mit „</a:t>
            </a:r>
            <a:r>
              <a:rPr lang="de-DE" sz="1600" dirty="0">
                <a:solidFill>
                  <a:schemeClr val="bg1"/>
                </a:solidFill>
                <a:highlight>
                  <a:srgbClr val="00FFFF"/>
                </a:highlight>
              </a:rPr>
              <a:t>Prophet</a:t>
            </a:r>
            <a:r>
              <a:rPr lang="de-DE" sz="1600" dirty="0">
                <a:solidFill>
                  <a:schemeClr val="bg1"/>
                </a:solidFill>
              </a:rPr>
              <a:t>“ zu tun hat. </a:t>
            </a:r>
          </a:p>
          <a:p>
            <a:pPr marL="0" lvl="1"/>
            <a:endParaRPr lang="de-DE" sz="1600" dirty="0">
              <a:solidFill>
                <a:schemeClr val="bg1"/>
              </a:solidFill>
            </a:endParaRPr>
          </a:p>
          <a:p>
            <a:pPr marL="0" lvl="1"/>
            <a:r>
              <a:rPr lang="de-DE" sz="1600" dirty="0">
                <a:solidFill>
                  <a:schemeClr val="bg1"/>
                </a:solidFill>
              </a:rPr>
              <a:t>Und die Findung bezieht sich auf etwas wie eine „</a:t>
            </a:r>
            <a:r>
              <a:rPr lang="de-DE" sz="1600" dirty="0">
                <a:solidFill>
                  <a:schemeClr val="bg1"/>
                </a:solidFill>
                <a:highlight>
                  <a:srgbClr val="00FFFF"/>
                </a:highlight>
              </a:rPr>
              <a:t>vorgefertigte Figur</a:t>
            </a:r>
            <a:r>
              <a:rPr lang="de-DE" sz="1600" dirty="0">
                <a:solidFill>
                  <a:schemeClr val="bg1"/>
                </a:solidFill>
              </a:rPr>
              <a:t>“.</a:t>
            </a:r>
          </a:p>
          <a:p>
            <a:pPr marL="0" lvl="1"/>
            <a:endParaRPr lang="de-DE" sz="1600" dirty="0">
              <a:solidFill>
                <a:schemeClr val="bg1"/>
              </a:solidFill>
            </a:endParaRPr>
          </a:p>
          <a:p>
            <a:pPr marL="0" lvl="1"/>
            <a:r>
              <a:rPr lang="de-DE" sz="1600" dirty="0">
                <a:solidFill>
                  <a:schemeClr val="bg1"/>
                </a:solidFill>
              </a:rPr>
              <a:t>Bei einem weitern Hineinzoomen wird auf einen </a:t>
            </a:r>
            <a:r>
              <a:rPr lang="de-DE" sz="1600" dirty="0">
                <a:solidFill>
                  <a:schemeClr val="bg1"/>
                </a:solidFill>
                <a:highlight>
                  <a:srgbClr val="00FFFF"/>
                </a:highlight>
              </a:rPr>
              <a:t>weiteren Stern verweisen, der aber keinen Namen hat.</a:t>
            </a:r>
            <a:endParaRPr lang="de-DE" sz="1600" dirty="0">
              <a:solidFill>
                <a:schemeClr val="bg1"/>
              </a:solidFill>
            </a:endParaRPr>
          </a:p>
        </p:txBody>
      </p:sp>
      <p:sp>
        <p:nvSpPr>
          <p:cNvPr id="7" name="Textfeld 6">
            <a:extLst>
              <a:ext uri="{FF2B5EF4-FFF2-40B4-BE49-F238E27FC236}">
                <a16:creationId xmlns:a16="http://schemas.microsoft.com/office/drawing/2014/main" id="{1314DA17-8531-6D7D-8D65-150471CABCA2}"/>
              </a:ext>
            </a:extLst>
          </p:cNvPr>
          <p:cNvSpPr txBox="1"/>
          <p:nvPr/>
        </p:nvSpPr>
        <p:spPr>
          <a:xfrm>
            <a:off x="11544300" y="3386555"/>
            <a:ext cx="556260" cy="461665"/>
          </a:xfrm>
          <a:prstGeom prst="rect">
            <a:avLst/>
          </a:prstGeom>
          <a:noFill/>
        </p:spPr>
        <p:txBody>
          <a:bodyPr wrap="square">
            <a:spAutoFit/>
          </a:bodyPr>
          <a:lstStyle/>
          <a:p>
            <a:r>
              <a:rPr lang="en-US" sz="2400" dirty="0"/>
              <a:t>✅</a:t>
            </a:r>
          </a:p>
        </p:txBody>
      </p:sp>
      <p:sp>
        <p:nvSpPr>
          <p:cNvPr id="8" name="Textfeld 7">
            <a:extLst>
              <a:ext uri="{FF2B5EF4-FFF2-40B4-BE49-F238E27FC236}">
                <a16:creationId xmlns:a16="http://schemas.microsoft.com/office/drawing/2014/main" id="{4E472DC3-79DA-9179-24DB-EF01697EBAFD}"/>
              </a:ext>
            </a:extLst>
          </p:cNvPr>
          <p:cNvSpPr txBox="1"/>
          <p:nvPr/>
        </p:nvSpPr>
        <p:spPr>
          <a:xfrm>
            <a:off x="11544300" y="675025"/>
            <a:ext cx="556260" cy="461665"/>
          </a:xfrm>
          <a:prstGeom prst="rect">
            <a:avLst/>
          </a:prstGeom>
          <a:noFill/>
        </p:spPr>
        <p:txBody>
          <a:bodyPr wrap="square">
            <a:spAutoFit/>
          </a:bodyPr>
          <a:lstStyle/>
          <a:p>
            <a:r>
              <a:rPr lang="en-US" sz="2400" dirty="0"/>
              <a:t>✅</a:t>
            </a:r>
          </a:p>
        </p:txBody>
      </p:sp>
      <p:sp>
        <p:nvSpPr>
          <p:cNvPr id="9" name="Textfeld 8">
            <a:extLst>
              <a:ext uri="{FF2B5EF4-FFF2-40B4-BE49-F238E27FC236}">
                <a16:creationId xmlns:a16="http://schemas.microsoft.com/office/drawing/2014/main" id="{0809BB51-F23F-6DC6-8C2D-DEA1016494BE}"/>
              </a:ext>
            </a:extLst>
          </p:cNvPr>
          <p:cNvSpPr txBox="1"/>
          <p:nvPr/>
        </p:nvSpPr>
        <p:spPr>
          <a:xfrm>
            <a:off x="11551920" y="4584085"/>
            <a:ext cx="556260" cy="461665"/>
          </a:xfrm>
          <a:prstGeom prst="rect">
            <a:avLst/>
          </a:prstGeom>
          <a:noFill/>
        </p:spPr>
        <p:txBody>
          <a:bodyPr wrap="square">
            <a:spAutoFit/>
          </a:bodyPr>
          <a:lstStyle/>
          <a:p>
            <a:r>
              <a:rPr lang="en-US" sz="2400" dirty="0"/>
              <a:t>✅</a:t>
            </a:r>
          </a:p>
        </p:txBody>
      </p:sp>
      <p:sp>
        <p:nvSpPr>
          <p:cNvPr id="12" name="Textfeld 11">
            <a:extLst>
              <a:ext uri="{FF2B5EF4-FFF2-40B4-BE49-F238E27FC236}">
                <a16:creationId xmlns:a16="http://schemas.microsoft.com/office/drawing/2014/main" id="{AADED552-92EF-1FEF-AE89-94FE8CF9F8A9}"/>
              </a:ext>
            </a:extLst>
          </p:cNvPr>
          <p:cNvSpPr txBox="1"/>
          <p:nvPr/>
        </p:nvSpPr>
        <p:spPr>
          <a:xfrm>
            <a:off x="11574330" y="5721310"/>
            <a:ext cx="556260" cy="461665"/>
          </a:xfrm>
          <a:prstGeom prst="rect">
            <a:avLst/>
          </a:prstGeom>
          <a:noFill/>
        </p:spPr>
        <p:txBody>
          <a:bodyPr wrap="square">
            <a:spAutoFit/>
          </a:bodyPr>
          <a:lstStyle/>
          <a:p>
            <a:r>
              <a:rPr lang="en-US" sz="2400" dirty="0"/>
              <a:t>✅</a:t>
            </a:r>
          </a:p>
        </p:txBody>
      </p:sp>
      <p:sp>
        <p:nvSpPr>
          <p:cNvPr id="13" name="Rechteck: abgerundete Ecken 12">
            <a:extLst>
              <a:ext uri="{FF2B5EF4-FFF2-40B4-BE49-F238E27FC236}">
                <a16:creationId xmlns:a16="http://schemas.microsoft.com/office/drawing/2014/main" id="{53B586A1-882C-12A8-F005-8B34C8883BB1}"/>
              </a:ext>
            </a:extLst>
          </p:cNvPr>
          <p:cNvSpPr/>
          <p:nvPr/>
        </p:nvSpPr>
        <p:spPr>
          <a:xfrm>
            <a:off x="-6245775" y="3208020"/>
            <a:ext cx="5134980" cy="3451860"/>
          </a:xfrm>
          <a:prstGeom prst="roundRect">
            <a:avLst>
              <a:gd name="adj" fmla="val 3393"/>
            </a:avLst>
          </a:prstGeom>
          <a:blipFill dpi="0" rotWithShape="1">
            <a:blip r:embed="rId4">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L="0" lvl="1"/>
            <a:r>
              <a:rPr lang="en-US" sz="1600" dirty="0">
                <a:solidFill>
                  <a:schemeClr val="bg1"/>
                </a:solidFill>
              </a:rPr>
              <a:t>Der </a:t>
            </a:r>
            <a:r>
              <a:rPr lang="en-US" sz="1600" dirty="0" err="1">
                <a:solidFill>
                  <a:schemeClr val="bg1"/>
                </a:solidFill>
              </a:rPr>
              <a:t>Winkelabstand</a:t>
            </a:r>
            <a:r>
              <a:rPr lang="en-US" sz="1600" dirty="0">
                <a:solidFill>
                  <a:schemeClr val="bg1"/>
                </a:solidFill>
              </a:rPr>
              <a:t> </a:t>
            </a:r>
            <a:r>
              <a:rPr lang="en-US" sz="1600" dirty="0" err="1">
                <a:solidFill>
                  <a:schemeClr val="bg1"/>
                </a:solidFill>
              </a:rPr>
              <a:t>zwischen</a:t>
            </a:r>
            <a:r>
              <a:rPr lang="en-US" sz="1600" dirty="0">
                <a:solidFill>
                  <a:schemeClr val="bg1"/>
                </a:solidFill>
              </a:rPr>
              <a:t> Polis (</a:t>
            </a:r>
            <a:r>
              <a:rPr lang="el-GR" sz="1600" dirty="0">
                <a:solidFill>
                  <a:schemeClr val="bg1"/>
                </a:solidFill>
              </a:rPr>
              <a:t>μ </a:t>
            </a:r>
            <a:r>
              <a:rPr lang="en-US" sz="1600" dirty="0" err="1">
                <a:solidFill>
                  <a:schemeClr val="bg1"/>
                </a:solidFill>
              </a:rPr>
              <a:t>Sgr</a:t>
            </a:r>
            <a:r>
              <a:rPr lang="en-US" sz="1600" dirty="0">
                <a:solidFill>
                  <a:schemeClr val="bg1"/>
                </a:solidFill>
              </a:rPr>
              <a:t>) und </a:t>
            </a:r>
            <a:r>
              <a:rPr lang="el-GR" sz="1600" dirty="0">
                <a:solidFill>
                  <a:schemeClr val="bg1"/>
                </a:solidFill>
              </a:rPr>
              <a:t>ζ¹ </a:t>
            </a:r>
            <a:r>
              <a:rPr lang="en-US" sz="1600" dirty="0">
                <a:solidFill>
                  <a:schemeClr val="bg1"/>
                </a:solidFill>
              </a:rPr>
              <a:t>Scorpii </a:t>
            </a:r>
            <a:r>
              <a:rPr lang="en-US" sz="1600" dirty="0" err="1">
                <a:solidFill>
                  <a:schemeClr val="bg1"/>
                </a:solidFill>
              </a:rPr>
              <a:t>beträgt</a:t>
            </a:r>
            <a:r>
              <a:rPr lang="en-US" sz="1600" dirty="0">
                <a:solidFill>
                  <a:schemeClr val="bg1"/>
                </a:solidFill>
              </a:rPr>
              <a:t> ≈ 27.09° (≈ 27° 05′ 14″).</a:t>
            </a:r>
          </a:p>
          <a:p>
            <a:pPr marL="0" lvl="1"/>
            <a:endParaRPr lang="en-US" sz="1600" dirty="0">
              <a:solidFill>
                <a:schemeClr val="bg1"/>
              </a:solidFill>
            </a:endParaRPr>
          </a:p>
          <a:p>
            <a:pPr marL="0" lvl="1"/>
            <a:r>
              <a:rPr lang="en-US" sz="1600" dirty="0" err="1">
                <a:solidFill>
                  <a:schemeClr val="bg1"/>
                </a:solidFill>
              </a:rPr>
              <a:t>Berechnungsbasis</a:t>
            </a:r>
            <a:r>
              <a:rPr lang="en-US" sz="1600" dirty="0">
                <a:solidFill>
                  <a:schemeClr val="bg1"/>
                </a:solidFill>
              </a:rPr>
              <a:t> (J2000):Polis (</a:t>
            </a:r>
            <a:r>
              <a:rPr lang="el-GR" sz="1600" dirty="0">
                <a:solidFill>
                  <a:schemeClr val="bg1"/>
                </a:solidFill>
              </a:rPr>
              <a:t>μ </a:t>
            </a:r>
            <a:r>
              <a:rPr lang="en-US" sz="1600" dirty="0" err="1">
                <a:solidFill>
                  <a:schemeClr val="bg1"/>
                </a:solidFill>
              </a:rPr>
              <a:t>Sgr</a:t>
            </a:r>
            <a:r>
              <a:rPr lang="en-US" sz="1600" dirty="0">
                <a:solidFill>
                  <a:schemeClr val="bg1"/>
                </a:solidFill>
              </a:rPr>
              <a:t>): RA 18h 13m 45s, Dec −21° 03′ 32″. </a:t>
            </a:r>
            <a:r>
              <a:rPr lang="en-US" sz="1100" dirty="0">
                <a:solidFill>
                  <a:schemeClr val="bg1"/>
                </a:solidFill>
              </a:rPr>
              <a:t>(https://theskylive.com/sky/stars/polis-mu-sagittarii-star)</a:t>
            </a:r>
          </a:p>
          <a:p>
            <a:pPr marL="0" lvl="1"/>
            <a:endParaRPr lang="de-DE" sz="1600" dirty="0">
              <a:solidFill>
                <a:schemeClr val="bg1"/>
              </a:solidFill>
            </a:endParaRPr>
          </a:p>
          <a:p>
            <a:pPr marL="0" lvl="1"/>
            <a:r>
              <a:rPr lang="el-GR" sz="1600" dirty="0">
                <a:solidFill>
                  <a:schemeClr val="bg1"/>
                </a:solidFill>
              </a:rPr>
              <a:t>ζ¹ </a:t>
            </a:r>
            <a:r>
              <a:rPr lang="en-US" sz="1600" dirty="0" err="1">
                <a:solidFill>
                  <a:schemeClr val="bg1"/>
                </a:solidFill>
              </a:rPr>
              <a:t>Sco</a:t>
            </a:r>
            <a:r>
              <a:rPr lang="en-US" sz="1600" dirty="0">
                <a:solidFill>
                  <a:schemeClr val="bg1"/>
                </a:solidFill>
              </a:rPr>
              <a:t>: RA 16h 53m 57.96s, Dec −42° 21′ 39.1″. </a:t>
            </a:r>
          </a:p>
          <a:p>
            <a:pPr marL="0" lvl="1"/>
            <a:r>
              <a:rPr lang="de-DE" sz="1100" dirty="0">
                <a:solidFill>
                  <a:schemeClr val="bg1"/>
                </a:solidFill>
              </a:rPr>
              <a:t>(https://en.wikipedia.org/wiki/Zeta1_Scorpii)</a:t>
            </a:r>
            <a:r>
              <a:rPr lang="en-US" sz="1100" dirty="0">
                <a:solidFill>
                  <a:schemeClr val="bg1"/>
                </a:solidFill>
              </a:rPr>
              <a:t> </a:t>
            </a:r>
          </a:p>
          <a:p>
            <a:pPr marL="0" lvl="1"/>
            <a:endParaRPr lang="en-US" sz="1100" dirty="0">
              <a:solidFill>
                <a:schemeClr val="bg1"/>
              </a:solidFill>
            </a:endParaRPr>
          </a:p>
          <a:p>
            <a:pPr marL="0" lvl="1"/>
            <a:r>
              <a:rPr lang="en-US" sz="1100" dirty="0">
                <a:solidFill>
                  <a:schemeClr val="bg1"/>
                </a:solidFill>
              </a:rPr>
              <a:t>---------------------------------------------------------------------------------------------------------</a:t>
            </a:r>
          </a:p>
          <a:p>
            <a:pPr marL="0" lvl="1"/>
            <a:endParaRPr lang="en-US" sz="1100" dirty="0">
              <a:solidFill>
                <a:schemeClr val="bg1"/>
              </a:solidFill>
            </a:endParaRPr>
          </a:p>
          <a:p>
            <a:pPr marL="0" lvl="1"/>
            <a:r>
              <a:rPr lang="en-US" sz="1600" b="1" dirty="0">
                <a:solidFill>
                  <a:schemeClr val="bg1"/>
                </a:solidFill>
              </a:rPr>
              <a:t>1 Grad (°) = 60 </a:t>
            </a:r>
            <a:r>
              <a:rPr lang="en-US" sz="1600" b="1" dirty="0" err="1">
                <a:solidFill>
                  <a:schemeClr val="bg1"/>
                </a:solidFill>
              </a:rPr>
              <a:t>Bogenminuten</a:t>
            </a:r>
            <a:r>
              <a:rPr lang="en-US" sz="1600" b="1" dirty="0">
                <a:solidFill>
                  <a:schemeClr val="bg1"/>
                </a:solidFill>
              </a:rPr>
              <a:t> (′)</a:t>
            </a:r>
          </a:p>
          <a:p>
            <a:pPr marL="0" lvl="1"/>
            <a:endParaRPr lang="en-US" sz="1600" b="1" dirty="0">
              <a:solidFill>
                <a:schemeClr val="bg1"/>
              </a:solidFill>
            </a:endParaRPr>
          </a:p>
          <a:p>
            <a:pPr marL="0" lvl="1"/>
            <a:r>
              <a:rPr lang="de-DE" sz="1600" dirty="0">
                <a:solidFill>
                  <a:schemeClr val="bg1"/>
                </a:solidFill>
              </a:rPr>
              <a:t>27° = 27 × 60′ = </a:t>
            </a:r>
            <a:r>
              <a:rPr lang="de-DE" sz="1600" b="1" dirty="0">
                <a:solidFill>
                  <a:srgbClr val="FF0000"/>
                </a:solidFill>
              </a:rPr>
              <a:t>1620′ (Bogenminuten)</a:t>
            </a:r>
          </a:p>
        </p:txBody>
      </p:sp>
    </p:spTree>
    <p:extLst>
      <p:ext uri="{BB962C8B-B14F-4D97-AF65-F5344CB8AC3E}">
        <p14:creationId xmlns:p14="http://schemas.microsoft.com/office/powerpoint/2010/main" val="2498748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6DDC4-B726-6DD1-D2A8-BF738C84CA0E}"/>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90E65707-AF64-A3DE-C563-C8E0ADD8E36D}"/>
              </a:ext>
            </a:extLst>
          </p:cNvPr>
          <p:cNvPicPr>
            <a:picLocks noChangeAspect="1"/>
          </p:cNvPicPr>
          <p:nvPr/>
        </p:nvPicPr>
        <p:blipFill>
          <a:blip r:embed="rId3"/>
          <a:srcRect l="267" t="3564"/>
          <a:stretch>
            <a:fillRect/>
          </a:stretch>
        </p:blipFill>
        <p:spPr>
          <a:xfrm>
            <a:off x="0" y="0"/>
            <a:ext cx="12192000" cy="6858000"/>
          </a:xfrm>
          <a:prstGeom prst="rect">
            <a:avLst/>
          </a:prstGeom>
        </p:spPr>
      </p:pic>
      <p:sp>
        <p:nvSpPr>
          <p:cNvPr id="10" name="TextBox 5">
            <a:extLst>
              <a:ext uri="{FF2B5EF4-FFF2-40B4-BE49-F238E27FC236}">
                <a16:creationId xmlns:a16="http://schemas.microsoft.com/office/drawing/2014/main" id="{8C2EE090-F43A-6F75-F776-54E8976D1668}"/>
              </a:ext>
            </a:extLst>
          </p:cNvPr>
          <p:cNvSpPr txBox="1"/>
          <p:nvPr/>
        </p:nvSpPr>
        <p:spPr>
          <a:xfrm>
            <a:off x="153376" y="2880360"/>
            <a:ext cx="5287304" cy="3816429"/>
          </a:xfrm>
          <a:prstGeom prst="rect">
            <a:avLst/>
          </a:prstGeom>
          <a:solidFill>
            <a:schemeClr val="bg1">
              <a:lumMod val="75000"/>
              <a:lumOff val="25000"/>
              <a:alpha val="70000"/>
            </a:schemeClr>
          </a:solidFill>
        </p:spPr>
        <p:txBody>
          <a:bodyPr wrap="square">
            <a:spAutoFit/>
          </a:bodyPr>
          <a:lstStyle/>
          <a:p>
            <a:r>
              <a:rPr lang="de-DE" sz="2200" noProof="0" dirty="0">
                <a:latin typeface="Shadows Into Light Two" panose="02000506000000020004" pitchFamily="2" charset="0"/>
              </a:rPr>
              <a:t>Ich sehe ihn, aber jetzt noch nicht; ich schaue ihn, aber noch nicht in der Nähe. </a:t>
            </a:r>
            <a:r>
              <a:rPr lang="de-DE" sz="2200" b="1" noProof="0" dirty="0">
                <a:solidFill>
                  <a:srgbClr val="00B0F0"/>
                </a:solidFill>
                <a:latin typeface="Shadows Into Light Two" panose="02000506000000020004" pitchFamily="2" charset="0"/>
              </a:rPr>
              <a:t>Ein Stern tritt hervor aus Jakob</a:t>
            </a:r>
            <a:r>
              <a:rPr lang="de-DE" sz="2200" noProof="0" dirty="0">
                <a:latin typeface="Shadows Into Light Two" panose="02000506000000020004" pitchFamily="2" charset="0"/>
              </a:rPr>
              <a:t>, und </a:t>
            </a:r>
            <a:r>
              <a:rPr lang="de-DE" sz="2200" b="1" noProof="0" dirty="0">
                <a:solidFill>
                  <a:srgbClr val="00B0F0"/>
                </a:solidFill>
                <a:latin typeface="Shadows Into Light Two" panose="02000506000000020004" pitchFamily="2" charset="0"/>
              </a:rPr>
              <a:t>ein Zepter erhebt sich aus Israel</a:t>
            </a:r>
            <a:r>
              <a:rPr lang="de-DE" sz="2200" noProof="0" dirty="0">
                <a:latin typeface="Shadows Into Light Two" panose="02000506000000020004" pitchFamily="2" charset="0"/>
              </a:rPr>
              <a:t>. Es wird die Schläfen Moabs </a:t>
            </a:r>
            <a:r>
              <a:rPr lang="de-DE" sz="2200" b="1" noProof="0" dirty="0">
                <a:solidFill>
                  <a:srgbClr val="FF0000"/>
                </a:solidFill>
                <a:latin typeface="Shadows Into Light Two" panose="02000506000000020004" pitchFamily="2" charset="0"/>
              </a:rPr>
              <a:t>zerschmettern</a:t>
            </a:r>
            <a:r>
              <a:rPr lang="de-DE" sz="2200" noProof="0" dirty="0">
                <a:latin typeface="Shadows Into Light Two" panose="02000506000000020004" pitchFamily="2" charset="0"/>
              </a:rPr>
              <a:t>, und alle Söhne Seths </a:t>
            </a:r>
            <a:r>
              <a:rPr lang="de-DE" sz="2200" b="1" noProof="0" dirty="0">
                <a:solidFill>
                  <a:srgbClr val="FF0000"/>
                </a:solidFill>
                <a:latin typeface="Shadows Into Light Two" panose="02000506000000020004" pitchFamily="2" charset="0"/>
              </a:rPr>
              <a:t>zertrümmern</a:t>
            </a:r>
            <a:r>
              <a:rPr lang="de-DE" sz="2200" noProof="0" dirty="0">
                <a:latin typeface="Shadows Into Light Two" panose="02000506000000020004" pitchFamily="2" charset="0"/>
              </a:rPr>
              <a:t>. Edom wird sein Besitz und </a:t>
            </a:r>
            <a:r>
              <a:rPr lang="de-DE" sz="2200" noProof="0" dirty="0" err="1">
                <a:latin typeface="Shadows Into Light Two" panose="02000506000000020004" pitchFamily="2" charset="0"/>
              </a:rPr>
              <a:t>Seir</a:t>
            </a:r>
            <a:r>
              <a:rPr lang="de-DE" sz="2200" noProof="0" dirty="0">
                <a:latin typeface="Shadows Into Light Two" panose="02000506000000020004" pitchFamily="2" charset="0"/>
              </a:rPr>
              <a:t> zum Eigentum seiner Feinde werden; Israel aber wird Mächtiges tun. </a:t>
            </a:r>
            <a:r>
              <a:rPr lang="de-DE" sz="2200" b="1" noProof="0" dirty="0">
                <a:solidFill>
                  <a:srgbClr val="FFFF00"/>
                </a:solidFill>
                <a:latin typeface="Shadows Into Light Two" panose="02000506000000020004" pitchFamily="2" charset="0"/>
              </a:rPr>
              <a:t>Von Jakob wird ausgehen, der herrschen wird, </a:t>
            </a:r>
            <a:r>
              <a:rPr lang="de-DE" sz="2200" b="1" noProof="0" dirty="0">
                <a:solidFill>
                  <a:srgbClr val="FF0000"/>
                </a:solidFill>
                <a:latin typeface="Shadows Into Light Two" panose="02000506000000020004" pitchFamily="2" charset="0"/>
              </a:rPr>
              <a:t>und er wird umbringen, was von der Stadt übrig ist</a:t>
            </a:r>
            <a:r>
              <a:rPr lang="de-DE" sz="2200" noProof="0" dirty="0">
                <a:latin typeface="Shadows Into Light Two" panose="02000506000000020004" pitchFamily="2" charset="0"/>
              </a:rPr>
              <a:t>.« </a:t>
            </a:r>
            <a:r>
              <a:rPr lang="de-DE" sz="2200" i="1" noProof="0" dirty="0">
                <a:latin typeface="Shadows Into Light Two" panose="02000506000000020004" pitchFamily="2" charset="0"/>
              </a:rPr>
              <a:t>(4.Mose 24,17-19)</a:t>
            </a:r>
          </a:p>
        </p:txBody>
      </p:sp>
      <p:sp>
        <p:nvSpPr>
          <p:cNvPr id="12" name="TextBox 5">
            <a:extLst>
              <a:ext uri="{FF2B5EF4-FFF2-40B4-BE49-F238E27FC236}">
                <a16:creationId xmlns:a16="http://schemas.microsoft.com/office/drawing/2014/main" id="{2B49B567-7D97-0141-4A76-7736DD27C429}"/>
              </a:ext>
            </a:extLst>
          </p:cNvPr>
          <p:cNvSpPr txBox="1"/>
          <p:nvPr/>
        </p:nvSpPr>
        <p:spPr>
          <a:xfrm>
            <a:off x="8095275" y="157339"/>
            <a:ext cx="3943349" cy="3139321"/>
          </a:xfrm>
          <a:prstGeom prst="rect">
            <a:avLst/>
          </a:prstGeom>
          <a:solidFill>
            <a:schemeClr val="bg1">
              <a:lumMod val="75000"/>
              <a:lumOff val="25000"/>
              <a:alpha val="70000"/>
            </a:schemeClr>
          </a:solidFill>
          <a:ln w="38100">
            <a:noFill/>
          </a:ln>
        </p:spPr>
        <p:txBody>
          <a:bodyPr wrap="square">
            <a:spAutoFit/>
          </a:bodyPr>
          <a:lstStyle/>
          <a:p>
            <a:r>
              <a:rPr lang="de-DE" sz="2200" noProof="0" dirty="0">
                <a:latin typeface="Shadows Into Light Two" panose="02000506000000020004" pitchFamily="2" charset="0"/>
              </a:rPr>
              <a:t>Jetzt ergeht ein Gericht über diese Welt. Nun wird der Fürst dieser Welt hinausgeworfen werden; </a:t>
            </a:r>
            <a:r>
              <a:rPr lang="de-DE" sz="2200" b="1" noProof="0" dirty="0">
                <a:solidFill>
                  <a:srgbClr val="00B0F0"/>
                </a:solidFill>
                <a:latin typeface="Shadows Into Light Two" panose="02000506000000020004" pitchFamily="2" charset="0"/>
              </a:rPr>
              <a:t>und ich, wenn ich von der Erde erhöht bin, werde alle zu mir ziehen. </a:t>
            </a:r>
            <a:r>
              <a:rPr lang="de-DE" sz="2200" noProof="0" dirty="0">
                <a:latin typeface="Shadows Into Light Two" panose="02000506000000020004" pitchFamily="2" charset="0"/>
              </a:rPr>
              <a:t>Das sagte er aber, um anzudeuten, durch welchen Tod er sterben würde. </a:t>
            </a:r>
            <a:r>
              <a:rPr lang="de-DE" sz="2200" i="1" noProof="0" dirty="0">
                <a:latin typeface="Shadows Into Light Two" panose="02000506000000020004" pitchFamily="2" charset="0"/>
              </a:rPr>
              <a:t>(Johannes 12,31-33)</a:t>
            </a:r>
          </a:p>
        </p:txBody>
      </p:sp>
      <p:sp>
        <p:nvSpPr>
          <p:cNvPr id="4" name="Ellipse 3">
            <a:extLst>
              <a:ext uri="{FF2B5EF4-FFF2-40B4-BE49-F238E27FC236}">
                <a16:creationId xmlns:a16="http://schemas.microsoft.com/office/drawing/2014/main" id="{9C9967DD-7C92-11F8-B3A6-4625027DEB7F}"/>
              </a:ext>
            </a:extLst>
          </p:cNvPr>
          <p:cNvSpPr/>
          <p:nvPr/>
        </p:nvSpPr>
        <p:spPr>
          <a:xfrm>
            <a:off x="4422995" y="68579"/>
            <a:ext cx="746760" cy="480060"/>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Ellipse 6">
            <a:extLst>
              <a:ext uri="{FF2B5EF4-FFF2-40B4-BE49-F238E27FC236}">
                <a16:creationId xmlns:a16="http://schemas.microsoft.com/office/drawing/2014/main" id="{8B390862-46AD-B6A1-ABB5-032DA8D7021A}"/>
              </a:ext>
            </a:extLst>
          </p:cNvPr>
          <p:cNvSpPr/>
          <p:nvPr/>
        </p:nvSpPr>
        <p:spPr>
          <a:xfrm>
            <a:off x="8502795" y="6319544"/>
            <a:ext cx="899610" cy="609600"/>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15180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5D7F4-FA4D-3DD9-8676-1AF59D52E965}"/>
            </a:ext>
          </a:extLst>
        </p:cNvPr>
        <p:cNvGrpSpPr/>
        <p:nvPr/>
      </p:nvGrpSpPr>
      <p:grpSpPr>
        <a:xfrm>
          <a:off x="0" y="0"/>
          <a:ext cx="0" cy="0"/>
          <a:chOff x="0" y="0"/>
          <a:chExt cx="0" cy="0"/>
        </a:xfrm>
      </p:grpSpPr>
      <p:sp>
        <p:nvSpPr>
          <p:cNvPr id="10" name="TextBox 5">
            <a:extLst>
              <a:ext uri="{FF2B5EF4-FFF2-40B4-BE49-F238E27FC236}">
                <a16:creationId xmlns:a16="http://schemas.microsoft.com/office/drawing/2014/main" id="{E127B3EB-874D-0B28-2F82-4C38EB278AF0}"/>
              </a:ext>
            </a:extLst>
          </p:cNvPr>
          <p:cNvSpPr txBox="1"/>
          <p:nvPr/>
        </p:nvSpPr>
        <p:spPr>
          <a:xfrm>
            <a:off x="228532" y="124634"/>
            <a:ext cx="5533440" cy="3816429"/>
          </a:xfrm>
          <a:prstGeom prst="rect">
            <a:avLst/>
          </a:prstGeom>
          <a:solidFill>
            <a:schemeClr val="bg1">
              <a:lumMod val="75000"/>
              <a:lumOff val="25000"/>
              <a:alpha val="70000"/>
            </a:schemeClr>
          </a:solidFill>
        </p:spPr>
        <p:txBody>
          <a:bodyPr wrap="square">
            <a:spAutoFit/>
          </a:bodyPr>
          <a:lstStyle/>
          <a:p>
            <a:r>
              <a:rPr lang="de-DE" sz="2200" noProof="0" dirty="0">
                <a:latin typeface="Shadows Into Light Two" panose="02000506000000020004" pitchFamily="2" charset="0"/>
              </a:rPr>
              <a:t>Und die </a:t>
            </a:r>
            <a:r>
              <a:rPr lang="de-DE" sz="2200" b="1" noProof="0" dirty="0">
                <a:solidFill>
                  <a:srgbClr val="FF0000"/>
                </a:solidFill>
                <a:latin typeface="Shadows Into Light Two" panose="02000506000000020004" pitchFamily="2" charset="0"/>
              </a:rPr>
              <a:t>zehn Hörner</a:t>
            </a:r>
            <a:r>
              <a:rPr lang="de-DE" sz="2200" noProof="0" dirty="0">
                <a:latin typeface="Shadows Into Light Two" panose="02000506000000020004" pitchFamily="2" charset="0"/>
              </a:rPr>
              <a:t>, die du gesehen hast, sind zehn Könige, die noch kein Reich empfangen haben; aber sie erlangen Macht wie Könige für eine Stunde zusammen mit dem Tier. Diese haben einen einmütigen Sinn, und sie übergeben ihre Macht und Herrschaft dem Tier. </a:t>
            </a:r>
            <a:r>
              <a:rPr lang="de-DE" sz="2200" b="1" noProof="0" dirty="0">
                <a:solidFill>
                  <a:srgbClr val="FF0000"/>
                </a:solidFill>
                <a:latin typeface="Shadows Into Light Two" panose="02000506000000020004" pitchFamily="2" charset="0"/>
              </a:rPr>
              <a:t>Diese werden mit dem Lamm Krieg führen, und das Lamm wird sie besiegen </a:t>
            </a:r>
            <a:r>
              <a:rPr lang="de-DE" sz="2200" noProof="0" dirty="0">
                <a:latin typeface="Shadows Into Light Two" panose="02000506000000020004" pitchFamily="2" charset="0"/>
              </a:rPr>
              <a:t>— </a:t>
            </a:r>
            <a:r>
              <a:rPr lang="de-DE" sz="2200" b="1" noProof="0" dirty="0">
                <a:solidFill>
                  <a:srgbClr val="00B0F0"/>
                </a:solidFill>
                <a:latin typeface="Shadows Into Light Two" panose="02000506000000020004" pitchFamily="2" charset="0"/>
              </a:rPr>
              <a:t>denn es ist der Herr der Herren und der König der Könige —, und mit ihm sind die Berufenen, Auserwählten und Gläubigen. </a:t>
            </a:r>
            <a:r>
              <a:rPr lang="de-DE" sz="2200" i="1" noProof="0" dirty="0">
                <a:latin typeface="Shadows Into Light Two" panose="02000506000000020004" pitchFamily="2" charset="0"/>
              </a:rPr>
              <a:t>(Offenbarung 17,12-14)</a:t>
            </a:r>
          </a:p>
        </p:txBody>
      </p:sp>
      <p:pic>
        <p:nvPicPr>
          <p:cNvPr id="5" name="Grafik 4">
            <a:extLst>
              <a:ext uri="{FF2B5EF4-FFF2-40B4-BE49-F238E27FC236}">
                <a16:creationId xmlns:a16="http://schemas.microsoft.com/office/drawing/2014/main" id="{A266F18D-9C74-BC87-A8F2-FC44C4B05480}"/>
              </a:ext>
            </a:extLst>
          </p:cNvPr>
          <p:cNvPicPr>
            <a:picLocks noChangeAspect="1"/>
          </p:cNvPicPr>
          <p:nvPr/>
        </p:nvPicPr>
        <p:blipFill>
          <a:blip r:embed="rId3"/>
          <a:stretch>
            <a:fillRect/>
          </a:stretch>
        </p:blipFill>
        <p:spPr>
          <a:xfrm>
            <a:off x="6096000" y="34447"/>
            <a:ext cx="5327659" cy="6858000"/>
          </a:xfrm>
          <a:prstGeom prst="rect">
            <a:avLst/>
          </a:prstGeom>
        </p:spPr>
      </p:pic>
      <p:sp>
        <p:nvSpPr>
          <p:cNvPr id="6" name="Rechteck: abgerundete Ecken 5">
            <a:extLst>
              <a:ext uri="{FF2B5EF4-FFF2-40B4-BE49-F238E27FC236}">
                <a16:creationId xmlns:a16="http://schemas.microsoft.com/office/drawing/2014/main" id="{C54FCE56-07DC-B26C-DEEC-E727CC9AEC44}"/>
              </a:ext>
            </a:extLst>
          </p:cNvPr>
          <p:cNvSpPr/>
          <p:nvPr/>
        </p:nvSpPr>
        <p:spPr>
          <a:xfrm>
            <a:off x="228532" y="4064729"/>
            <a:ext cx="5477364" cy="2793271"/>
          </a:xfrm>
          <a:prstGeom prst="roundRect">
            <a:avLst>
              <a:gd name="adj" fmla="val 3393"/>
            </a:avLst>
          </a:prstGeom>
          <a:blipFill dpi="0" rotWithShape="1">
            <a:blip r:embed="rId4">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a:buNone/>
            </a:pPr>
            <a:endParaRPr lang="de-DE" sz="1600" dirty="0">
              <a:solidFill>
                <a:schemeClr val="bg1"/>
              </a:solidFill>
            </a:endParaRPr>
          </a:p>
        </p:txBody>
      </p:sp>
      <p:grpSp>
        <p:nvGrpSpPr>
          <p:cNvPr id="8" name="Gruppieren 7">
            <a:extLst>
              <a:ext uri="{FF2B5EF4-FFF2-40B4-BE49-F238E27FC236}">
                <a16:creationId xmlns:a16="http://schemas.microsoft.com/office/drawing/2014/main" id="{5967B79C-9344-76B3-B650-AC327C72E48E}"/>
              </a:ext>
            </a:extLst>
          </p:cNvPr>
          <p:cNvGrpSpPr/>
          <p:nvPr/>
        </p:nvGrpSpPr>
        <p:grpSpPr>
          <a:xfrm>
            <a:off x="228532" y="4253525"/>
            <a:ext cx="5477364" cy="2493559"/>
            <a:chOff x="5349016" y="3359291"/>
            <a:chExt cx="6614384" cy="3241370"/>
          </a:xfrm>
        </p:grpSpPr>
        <p:cxnSp>
          <p:nvCxnSpPr>
            <p:cNvPr id="9" name="Gerade Verbindung mit Pfeil 8">
              <a:extLst>
                <a:ext uri="{FF2B5EF4-FFF2-40B4-BE49-F238E27FC236}">
                  <a16:creationId xmlns:a16="http://schemas.microsoft.com/office/drawing/2014/main" id="{86B420C9-9247-75BF-0194-4C122B20B915}"/>
                </a:ext>
              </a:extLst>
            </p:cNvPr>
            <p:cNvCxnSpPr>
              <a:cxnSpLocks/>
              <a:endCxn id="14" idx="2"/>
            </p:cNvCxnSpPr>
            <p:nvPr/>
          </p:nvCxnSpPr>
          <p:spPr>
            <a:xfrm>
              <a:off x="5970184" y="3561947"/>
              <a:ext cx="466546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240F28BD-A7C6-8FA4-23BF-80E95FC354EF}"/>
                </a:ext>
              </a:extLst>
            </p:cNvPr>
            <p:cNvSpPr>
              <a:spLocks noChangeAspect="1"/>
            </p:cNvSpPr>
            <p:nvPr/>
          </p:nvSpPr>
          <p:spPr>
            <a:xfrm>
              <a:off x="5784832" y="3381947"/>
              <a:ext cx="360000" cy="360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3" name="Ellipse 12">
              <a:extLst>
                <a:ext uri="{FF2B5EF4-FFF2-40B4-BE49-F238E27FC236}">
                  <a16:creationId xmlns:a16="http://schemas.microsoft.com/office/drawing/2014/main" id="{0F2C2C7B-9D56-E085-2EE9-67C2A4204534}"/>
                </a:ext>
              </a:extLst>
            </p:cNvPr>
            <p:cNvSpPr>
              <a:spLocks noChangeAspect="1"/>
            </p:cNvSpPr>
            <p:nvPr/>
          </p:nvSpPr>
          <p:spPr>
            <a:xfrm>
              <a:off x="8130135" y="3359291"/>
              <a:ext cx="360000" cy="360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4" name="Ellipse 13">
              <a:extLst>
                <a:ext uri="{FF2B5EF4-FFF2-40B4-BE49-F238E27FC236}">
                  <a16:creationId xmlns:a16="http://schemas.microsoft.com/office/drawing/2014/main" id="{22459F4C-F971-7495-EEA4-2D09BDE5DFC5}"/>
                </a:ext>
              </a:extLst>
            </p:cNvPr>
            <p:cNvSpPr>
              <a:spLocks noChangeAspect="1"/>
            </p:cNvSpPr>
            <p:nvPr/>
          </p:nvSpPr>
          <p:spPr>
            <a:xfrm>
              <a:off x="10635652" y="3381947"/>
              <a:ext cx="360000" cy="360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5" name="Ellipse 14">
              <a:extLst>
                <a:ext uri="{FF2B5EF4-FFF2-40B4-BE49-F238E27FC236}">
                  <a16:creationId xmlns:a16="http://schemas.microsoft.com/office/drawing/2014/main" id="{9617E394-AB49-87B1-9621-76E8B8635F94}"/>
                </a:ext>
              </a:extLst>
            </p:cNvPr>
            <p:cNvSpPr>
              <a:spLocks noChangeAspect="1"/>
            </p:cNvSpPr>
            <p:nvPr/>
          </p:nvSpPr>
          <p:spPr>
            <a:xfrm>
              <a:off x="6957483" y="3381947"/>
              <a:ext cx="360000" cy="360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6" name="Ellipse 15">
              <a:extLst>
                <a:ext uri="{FF2B5EF4-FFF2-40B4-BE49-F238E27FC236}">
                  <a16:creationId xmlns:a16="http://schemas.microsoft.com/office/drawing/2014/main" id="{BC07049A-3ED6-C974-1023-A442848D2F2C}"/>
                </a:ext>
              </a:extLst>
            </p:cNvPr>
            <p:cNvSpPr>
              <a:spLocks noChangeAspect="1"/>
            </p:cNvSpPr>
            <p:nvPr/>
          </p:nvSpPr>
          <p:spPr>
            <a:xfrm>
              <a:off x="9382893" y="3369215"/>
              <a:ext cx="360000" cy="360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7" name="TextBox 5">
              <a:extLst>
                <a:ext uri="{FF2B5EF4-FFF2-40B4-BE49-F238E27FC236}">
                  <a16:creationId xmlns:a16="http://schemas.microsoft.com/office/drawing/2014/main" id="{D99A1A54-C8BB-1BE9-62FE-5C2136794006}"/>
                </a:ext>
              </a:extLst>
            </p:cNvPr>
            <p:cNvSpPr txBox="1"/>
            <p:nvPr/>
          </p:nvSpPr>
          <p:spPr>
            <a:xfrm>
              <a:off x="5559429" y="3784847"/>
              <a:ext cx="810806" cy="338554"/>
            </a:xfrm>
            <a:prstGeom prst="rect">
              <a:avLst/>
            </a:prstGeom>
            <a:noFill/>
          </p:spPr>
          <p:txBody>
            <a:bodyPr wrap="square">
              <a:spAutoFit/>
            </a:bodyPr>
            <a:lstStyle/>
            <a:p>
              <a:pPr algn="ctr"/>
              <a:r>
                <a:rPr lang="de-DE" sz="1600" noProof="0" dirty="0">
                  <a:latin typeface="Segoe UI" panose="020B0502040204020203" pitchFamily="34" charset="0"/>
                </a:rPr>
                <a:t>17.12.</a:t>
              </a:r>
            </a:p>
          </p:txBody>
        </p:sp>
        <p:sp>
          <p:nvSpPr>
            <p:cNvPr id="18" name="TextBox 5">
              <a:extLst>
                <a:ext uri="{FF2B5EF4-FFF2-40B4-BE49-F238E27FC236}">
                  <a16:creationId xmlns:a16="http://schemas.microsoft.com/office/drawing/2014/main" id="{E1F20881-1F6A-B32C-0F80-77B49A7124E5}"/>
                </a:ext>
              </a:extLst>
            </p:cNvPr>
            <p:cNvSpPr txBox="1"/>
            <p:nvPr/>
          </p:nvSpPr>
          <p:spPr>
            <a:xfrm>
              <a:off x="6732080" y="3784847"/>
              <a:ext cx="810806" cy="338554"/>
            </a:xfrm>
            <a:prstGeom prst="rect">
              <a:avLst/>
            </a:prstGeom>
            <a:noFill/>
          </p:spPr>
          <p:txBody>
            <a:bodyPr wrap="square">
              <a:spAutoFit/>
            </a:bodyPr>
            <a:lstStyle/>
            <a:p>
              <a:pPr algn="ctr"/>
              <a:r>
                <a:rPr lang="de-DE" sz="1600" noProof="0" dirty="0">
                  <a:latin typeface="Segoe UI" panose="020B0502040204020203" pitchFamily="34" charset="0"/>
                </a:rPr>
                <a:t>1</a:t>
              </a:r>
              <a:r>
                <a:rPr lang="de-DE" sz="1600" dirty="0">
                  <a:latin typeface="Segoe UI" panose="020B0502040204020203" pitchFamily="34" charset="0"/>
                </a:rPr>
                <a:t>8</a:t>
              </a:r>
              <a:r>
                <a:rPr lang="de-DE" sz="1600" noProof="0" dirty="0">
                  <a:latin typeface="Segoe UI" panose="020B0502040204020203" pitchFamily="34" charset="0"/>
                </a:rPr>
                <a:t>.12.</a:t>
              </a:r>
            </a:p>
          </p:txBody>
        </p:sp>
        <p:sp>
          <p:nvSpPr>
            <p:cNvPr id="19" name="TextBox 5">
              <a:extLst>
                <a:ext uri="{FF2B5EF4-FFF2-40B4-BE49-F238E27FC236}">
                  <a16:creationId xmlns:a16="http://schemas.microsoft.com/office/drawing/2014/main" id="{82016F2D-91E8-E840-DA81-EE75BE5BFB11}"/>
                </a:ext>
              </a:extLst>
            </p:cNvPr>
            <p:cNvSpPr txBox="1"/>
            <p:nvPr/>
          </p:nvSpPr>
          <p:spPr>
            <a:xfrm>
              <a:off x="7897515" y="3784847"/>
              <a:ext cx="810806" cy="338554"/>
            </a:xfrm>
            <a:prstGeom prst="rect">
              <a:avLst/>
            </a:prstGeom>
            <a:noFill/>
          </p:spPr>
          <p:txBody>
            <a:bodyPr wrap="square">
              <a:spAutoFit/>
            </a:bodyPr>
            <a:lstStyle/>
            <a:p>
              <a:pPr algn="ctr"/>
              <a:r>
                <a:rPr lang="de-DE" sz="1600" noProof="0" dirty="0">
                  <a:solidFill>
                    <a:srgbClr val="FF0000"/>
                  </a:solidFill>
                  <a:latin typeface="Segoe UI" panose="020B0502040204020203" pitchFamily="34" charset="0"/>
                </a:rPr>
                <a:t>19.12.</a:t>
              </a:r>
            </a:p>
          </p:txBody>
        </p:sp>
        <p:sp>
          <p:nvSpPr>
            <p:cNvPr id="20" name="TextBox 5">
              <a:extLst>
                <a:ext uri="{FF2B5EF4-FFF2-40B4-BE49-F238E27FC236}">
                  <a16:creationId xmlns:a16="http://schemas.microsoft.com/office/drawing/2014/main" id="{2664A9DC-BABA-AD6B-A7A1-DF146F5A94DA}"/>
                </a:ext>
              </a:extLst>
            </p:cNvPr>
            <p:cNvSpPr txBox="1"/>
            <p:nvPr/>
          </p:nvSpPr>
          <p:spPr>
            <a:xfrm>
              <a:off x="9157490" y="3784847"/>
              <a:ext cx="810806" cy="338554"/>
            </a:xfrm>
            <a:prstGeom prst="rect">
              <a:avLst/>
            </a:prstGeom>
            <a:noFill/>
          </p:spPr>
          <p:txBody>
            <a:bodyPr wrap="square">
              <a:spAutoFit/>
            </a:bodyPr>
            <a:lstStyle/>
            <a:p>
              <a:pPr algn="ctr"/>
              <a:r>
                <a:rPr lang="de-DE" sz="1600" dirty="0">
                  <a:latin typeface="Segoe UI" panose="020B0502040204020203" pitchFamily="34" charset="0"/>
                </a:rPr>
                <a:t>20</a:t>
              </a:r>
              <a:r>
                <a:rPr lang="de-DE" sz="1600" noProof="0" dirty="0">
                  <a:latin typeface="Segoe UI" panose="020B0502040204020203" pitchFamily="34" charset="0"/>
                </a:rPr>
                <a:t>.12.</a:t>
              </a:r>
            </a:p>
          </p:txBody>
        </p:sp>
        <p:sp>
          <p:nvSpPr>
            <p:cNvPr id="21" name="TextBox 5">
              <a:extLst>
                <a:ext uri="{FF2B5EF4-FFF2-40B4-BE49-F238E27FC236}">
                  <a16:creationId xmlns:a16="http://schemas.microsoft.com/office/drawing/2014/main" id="{C25AD1A3-BE02-2766-BA58-B72135284E31}"/>
                </a:ext>
              </a:extLst>
            </p:cNvPr>
            <p:cNvSpPr txBox="1"/>
            <p:nvPr/>
          </p:nvSpPr>
          <p:spPr>
            <a:xfrm>
              <a:off x="10410249" y="3784847"/>
              <a:ext cx="810806" cy="338554"/>
            </a:xfrm>
            <a:prstGeom prst="rect">
              <a:avLst/>
            </a:prstGeom>
            <a:noFill/>
          </p:spPr>
          <p:txBody>
            <a:bodyPr wrap="square">
              <a:spAutoFit/>
            </a:bodyPr>
            <a:lstStyle/>
            <a:p>
              <a:pPr algn="ctr"/>
              <a:r>
                <a:rPr lang="de-DE" sz="1600" dirty="0">
                  <a:latin typeface="Segoe UI" panose="020B0502040204020203" pitchFamily="34" charset="0"/>
                </a:rPr>
                <a:t>21</a:t>
              </a:r>
              <a:r>
                <a:rPr lang="de-DE" sz="1600" noProof="0" dirty="0">
                  <a:latin typeface="Segoe UI" panose="020B0502040204020203" pitchFamily="34" charset="0"/>
                </a:rPr>
                <a:t>.12.</a:t>
              </a:r>
            </a:p>
          </p:txBody>
        </p:sp>
        <p:sp>
          <p:nvSpPr>
            <p:cNvPr id="22" name="TextBox 5">
              <a:extLst>
                <a:ext uri="{FF2B5EF4-FFF2-40B4-BE49-F238E27FC236}">
                  <a16:creationId xmlns:a16="http://schemas.microsoft.com/office/drawing/2014/main" id="{21875159-F2C1-1FA3-F79B-EAFA53979A01}"/>
                </a:ext>
              </a:extLst>
            </p:cNvPr>
            <p:cNvSpPr txBox="1"/>
            <p:nvPr/>
          </p:nvSpPr>
          <p:spPr>
            <a:xfrm>
              <a:off x="7608119" y="4068486"/>
              <a:ext cx="1374536" cy="720140"/>
            </a:xfrm>
            <a:prstGeom prst="rect">
              <a:avLst/>
            </a:prstGeom>
            <a:noFill/>
          </p:spPr>
          <p:txBody>
            <a:bodyPr wrap="square">
              <a:spAutoFit/>
            </a:bodyPr>
            <a:lstStyle/>
            <a:p>
              <a:pPr algn="ctr"/>
              <a:r>
                <a:rPr lang="de-DE" sz="1000" b="1" noProof="0" dirty="0">
                  <a:solidFill>
                    <a:srgbClr val="FF0000"/>
                  </a:solidFill>
                  <a:latin typeface="Segoe UI" panose="020B0502040204020203" pitchFamily="34" charset="0"/>
                </a:rPr>
                <a:t>Erdnächster Punkt von 3I/Atlas</a:t>
              </a:r>
            </a:p>
          </p:txBody>
        </p:sp>
        <p:sp>
          <p:nvSpPr>
            <p:cNvPr id="23" name="TextBox 5">
              <a:extLst>
                <a:ext uri="{FF2B5EF4-FFF2-40B4-BE49-F238E27FC236}">
                  <a16:creationId xmlns:a16="http://schemas.microsoft.com/office/drawing/2014/main" id="{51C4D86D-8B19-2938-EECD-51A16F137C9D}"/>
                </a:ext>
              </a:extLst>
            </p:cNvPr>
            <p:cNvSpPr txBox="1"/>
            <p:nvPr/>
          </p:nvSpPr>
          <p:spPr>
            <a:xfrm>
              <a:off x="10102876" y="4068486"/>
              <a:ext cx="1425551" cy="720140"/>
            </a:xfrm>
            <a:prstGeom prst="rect">
              <a:avLst/>
            </a:prstGeom>
            <a:noFill/>
          </p:spPr>
          <p:txBody>
            <a:bodyPr wrap="square">
              <a:spAutoFit/>
            </a:bodyPr>
            <a:lstStyle/>
            <a:p>
              <a:pPr algn="ctr"/>
              <a:r>
                <a:rPr lang="de-DE" sz="1000" b="1" noProof="0" dirty="0">
                  <a:latin typeface="Segoe UI" panose="020B0502040204020203" pitchFamily="34" charset="0"/>
                </a:rPr>
                <a:t>Sonnenwende-</a:t>
              </a:r>
            </a:p>
            <a:p>
              <a:pPr algn="ctr"/>
              <a:r>
                <a:rPr lang="de-DE" sz="1000" b="1" dirty="0">
                  <a:latin typeface="Segoe UI" panose="020B0502040204020203" pitchFamily="34" charset="0"/>
                </a:rPr>
                <a:t>Punkt beim</a:t>
              </a:r>
            </a:p>
            <a:p>
              <a:pPr algn="ctr"/>
              <a:r>
                <a:rPr lang="de-DE" sz="1000" b="1" noProof="0" dirty="0">
                  <a:latin typeface="Segoe UI" panose="020B0502040204020203" pitchFamily="34" charset="0"/>
                </a:rPr>
                <a:t>Kreuz</a:t>
              </a:r>
            </a:p>
          </p:txBody>
        </p:sp>
        <p:sp>
          <p:nvSpPr>
            <p:cNvPr id="24" name="TextBox 5">
              <a:extLst>
                <a:ext uri="{FF2B5EF4-FFF2-40B4-BE49-F238E27FC236}">
                  <a16:creationId xmlns:a16="http://schemas.microsoft.com/office/drawing/2014/main" id="{BBADCE00-F286-02E8-1418-95EDAC27BDAC}"/>
                </a:ext>
              </a:extLst>
            </p:cNvPr>
            <p:cNvSpPr txBox="1"/>
            <p:nvPr/>
          </p:nvSpPr>
          <p:spPr>
            <a:xfrm>
              <a:off x="5349016" y="4027801"/>
              <a:ext cx="1219411" cy="720140"/>
            </a:xfrm>
            <a:prstGeom prst="rect">
              <a:avLst/>
            </a:prstGeom>
            <a:noFill/>
          </p:spPr>
          <p:txBody>
            <a:bodyPr wrap="square">
              <a:spAutoFit/>
            </a:bodyPr>
            <a:lstStyle/>
            <a:p>
              <a:pPr algn="ctr"/>
              <a:r>
                <a:rPr lang="de-DE" sz="1000" b="1" dirty="0">
                  <a:latin typeface="Segoe UI" panose="020B0502040204020203" pitchFamily="34" charset="0"/>
                </a:rPr>
                <a:t>Auferstehung und Beginn</a:t>
              </a:r>
            </a:p>
            <a:p>
              <a:pPr algn="ctr"/>
              <a:r>
                <a:rPr lang="de-DE" sz="1000" b="1" noProof="0" dirty="0">
                  <a:latin typeface="Segoe UI" panose="020B0502040204020203" pitchFamily="34" charset="0"/>
                </a:rPr>
                <a:t>Himmelfahrt</a:t>
              </a:r>
            </a:p>
          </p:txBody>
        </p:sp>
        <p:cxnSp>
          <p:nvCxnSpPr>
            <p:cNvPr id="25" name="Gerade Verbindung mit Pfeil 24">
              <a:extLst>
                <a:ext uri="{FF2B5EF4-FFF2-40B4-BE49-F238E27FC236}">
                  <a16:creationId xmlns:a16="http://schemas.microsoft.com/office/drawing/2014/main" id="{640697A9-5CCC-5BF3-3682-A218932A322E}"/>
                </a:ext>
              </a:extLst>
            </p:cNvPr>
            <p:cNvCxnSpPr>
              <a:cxnSpLocks/>
            </p:cNvCxnSpPr>
            <p:nvPr/>
          </p:nvCxnSpPr>
          <p:spPr>
            <a:xfrm>
              <a:off x="5970184" y="5327247"/>
              <a:ext cx="5993216" cy="0"/>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5">
              <a:extLst>
                <a:ext uri="{FF2B5EF4-FFF2-40B4-BE49-F238E27FC236}">
                  <a16:creationId xmlns:a16="http://schemas.microsoft.com/office/drawing/2014/main" id="{53F57B88-E6F7-E0E1-CF2A-6A040FEAD754}"/>
                </a:ext>
              </a:extLst>
            </p:cNvPr>
            <p:cNvSpPr txBox="1"/>
            <p:nvPr/>
          </p:nvSpPr>
          <p:spPr>
            <a:xfrm>
              <a:off x="5954685" y="5394233"/>
              <a:ext cx="4625417" cy="276999"/>
            </a:xfrm>
            <a:prstGeom prst="rect">
              <a:avLst/>
            </a:prstGeom>
            <a:noFill/>
          </p:spPr>
          <p:txBody>
            <a:bodyPr wrap="square">
              <a:spAutoFit/>
            </a:bodyPr>
            <a:lstStyle/>
            <a:p>
              <a:r>
                <a:rPr lang="de-DE" sz="1200" b="1" dirty="0">
                  <a:latin typeface="Segoe UI" panose="020B0502040204020203" pitchFamily="34" charset="0"/>
                </a:rPr>
                <a:t>Beginn des Tempelweihefests „</a:t>
              </a:r>
              <a:r>
                <a:rPr lang="de-DE" sz="1200" b="1" dirty="0" err="1">
                  <a:latin typeface="Segoe UI" panose="020B0502040204020203" pitchFamily="34" charset="0"/>
                </a:rPr>
                <a:t>Chanukkah</a:t>
              </a:r>
              <a:r>
                <a:rPr lang="de-DE" sz="1200" b="1" dirty="0">
                  <a:latin typeface="Segoe UI" panose="020B0502040204020203" pitchFamily="34" charset="0"/>
                </a:rPr>
                <a:t>“</a:t>
              </a:r>
              <a:endParaRPr lang="de-DE" sz="1200" b="1" noProof="0" dirty="0">
                <a:latin typeface="Segoe UI" panose="020B0502040204020203" pitchFamily="34" charset="0"/>
              </a:endParaRPr>
            </a:p>
          </p:txBody>
        </p:sp>
        <p:pic>
          <p:nvPicPr>
            <p:cNvPr id="27" name="Picture 2" descr="8 Things You Should Know About Hanukkah | HISTORY">
              <a:extLst>
                <a:ext uri="{FF2B5EF4-FFF2-40B4-BE49-F238E27FC236}">
                  <a16:creationId xmlns:a16="http://schemas.microsoft.com/office/drawing/2014/main" id="{32F94AC1-C413-668B-5236-268F2ECBAA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1908" b="32653"/>
            <a:stretch>
              <a:fillRect/>
            </a:stretch>
          </p:blipFill>
          <p:spPr bwMode="auto">
            <a:xfrm>
              <a:off x="5954685" y="5634200"/>
              <a:ext cx="5092951" cy="96646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pSp>
      <p:sp>
        <p:nvSpPr>
          <p:cNvPr id="2" name="TextBox 5">
            <a:extLst>
              <a:ext uri="{FF2B5EF4-FFF2-40B4-BE49-F238E27FC236}">
                <a16:creationId xmlns:a16="http://schemas.microsoft.com/office/drawing/2014/main" id="{3C40547E-80B7-5DB8-A1FD-6FB0335AC103}"/>
              </a:ext>
            </a:extLst>
          </p:cNvPr>
          <p:cNvSpPr txBox="1"/>
          <p:nvPr/>
        </p:nvSpPr>
        <p:spPr>
          <a:xfrm>
            <a:off x="6316753" y="3499418"/>
            <a:ext cx="4992509" cy="2062103"/>
          </a:xfrm>
          <a:prstGeom prst="rect">
            <a:avLst/>
          </a:prstGeom>
          <a:solidFill>
            <a:schemeClr val="bg1">
              <a:lumMod val="75000"/>
              <a:lumOff val="25000"/>
              <a:alpha val="70000"/>
            </a:schemeClr>
          </a:solidFill>
        </p:spPr>
        <p:txBody>
          <a:bodyPr wrap="square">
            <a:spAutoFit/>
          </a:bodyPr>
          <a:lstStyle/>
          <a:p>
            <a:r>
              <a:rPr lang="de-DE" sz="1600" noProof="0" dirty="0">
                <a:latin typeface="Shadows Into Light Two" panose="02000506000000020004" pitchFamily="2" charset="0"/>
              </a:rPr>
              <a:t>﻿</a:t>
            </a:r>
            <a:r>
              <a:rPr lang="de-DE" sz="1600" b="1" noProof="0" dirty="0">
                <a:solidFill>
                  <a:srgbClr val="00B0F0"/>
                </a:solidFill>
                <a:latin typeface="Shadows Into Light Two" panose="02000506000000020004" pitchFamily="2" charset="0"/>
              </a:rPr>
              <a:t>Wenn aber der Sohn des Menschen in seiner Herrlichkeit kommen wird </a:t>
            </a:r>
            <a:r>
              <a:rPr lang="de-DE" sz="1600" noProof="0" dirty="0">
                <a:latin typeface="Shadows Into Light Two" panose="02000506000000020004" pitchFamily="2" charset="0"/>
              </a:rPr>
              <a:t>und alle heiligen Engel mit ihm, dann wird er auf dem Thron seiner Herrlichkeit sitzen, und </a:t>
            </a:r>
            <a:r>
              <a:rPr lang="de-DE" sz="1600" b="1" noProof="0" dirty="0">
                <a:solidFill>
                  <a:srgbClr val="FF0000"/>
                </a:solidFill>
                <a:latin typeface="Shadows Into Light Two" panose="02000506000000020004" pitchFamily="2" charset="0"/>
              </a:rPr>
              <a:t>vor ihm werden alle Heidenvölker versammelt werden.</a:t>
            </a:r>
            <a:r>
              <a:rPr lang="de-DE" sz="1600" noProof="0" dirty="0">
                <a:latin typeface="Shadows Into Light Two" panose="02000506000000020004" pitchFamily="2" charset="0"/>
              </a:rPr>
              <a:t> Und er wird sie voneinander scheiden, wie ein Hirte die Schafe von den Böcken scheidet, </a:t>
            </a:r>
            <a:r>
              <a:rPr lang="de-DE" sz="1600" b="1" noProof="0" dirty="0">
                <a:solidFill>
                  <a:srgbClr val="FFFF00"/>
                </a:solidFill>
                <a:latin typeface="Shadows Into Light Two" panose="02000506000000020004" pitchFamily="2" charset="0"/>
              </a:rPr>
              <a:t>und er wird die Schafe zu seiner Rechten stellen</a:t>
            </a:r>
            <a:r>
              <a:rPr lang="de-DE" sz="1600" noProof="0" dirty="0">
                <a:latin typeface="Shadows Into Light Two" panose="02000506000000020004" pitchFamily="2" charset="0"/>
              </a:rPr>
              <a:t>, die </a:t>
            </a:r>
            <a:r>
              <a:rPr lang="de-DE" sz="1600" b="1" noProof="0" dirty="0">
                <a:solidFill>
                  <a:srgbClr val="FF0000"/>
                </a:solidFill>
                <a:latin typeface="Shadows Into Light Two" panose="02000506000000020004" pitchFamily="2" charset="0"/>
              </a:rPr>
              <a:t>Böcke aber zu seiner Linken</a:t>
            </a:r>
            <a:r>
              <a:rPr lang="de-DE" sz="1600" noProof="0" dirty="0">
                <a:latin typeface="Shadows Into Light Two" panose="02000506000000020004" pitchFamily="2" charset="0"/>
              </a:rPr>
              <a:t>. </a:t>
            </a:r>
            <a:r>
              <a:rPr lang="de-DE" sz="1600" i="1" noProof="0" dirty="0">
                <a:latin typeface="Shadows Into Light Two" panose="02000506000000020004" pitchFamily="2" charset="0"/>
              </a:rPr>
              <a:t>(Matthäus 25,31-33)</a:t>
            </a:r>
          </a:p>
        </p:txBody>
      </p:sp>
    </p:spTree>
    <p:extLst>
      <p:ext uri="{BB962C8B-B14F-4D97-AF65-F5344CB8AC3E}">
        <p14:creationId xmlns:p14="http://schemas.microsoft.com/office/powerpoint/2010/main" val="1575322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1BF99-C3A1-60C6-1422-645F2E9587B6}"/>
            </a:ext>
          </a:extLst>
        </p:cNvPr>
        <p:cNvGrpSpPr/>
        <p:nvPr/>
      </p:nvGrpSpPr>
      <p:grpSpPr>
        <a:xfrm>
          <a:off x="0" y="0"/>
          <a:ext cx="0" cy="0"/>
          <a:chOff x="0" y="0"/>
          <a:chExt cx="0" cy="0"/>
        </a:xfrm>
      </p:grpSpPr>
      <p:pic>
        <p:nvPicPr>
          <p:cNvPr id="2" name="Picture 2" descr="Olympiastadion, Athen, 1906 von Unbekannt: Kunstdruck">
            <a:extLst>
              <a:ext uri="{FF2B5EF4-FFF2-40B4-BE49-F238E27FC236}">
                <a16:creationId xmlns:a16="http://schemas.microsoft.com/office/drawing/2014/main" id="{8AC6CDED-7A41-301E-6514-591F20AFE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5">
            <a:extLst>
              <a:ext uri="{FF2B5EF4-FFF2-40B4-BE49-F238E27FC236}">
                <a16:creationId xmlns:a16="http://schemas.microsoft.com/office/drawing/2014/main" id="{A8C2B6C9-D77D-6F78-2DB4-0249BD89EE7A}"/>
              </a:ext>
            </a:extLst>
          </p:cNvPr>
          <p:cNvSpPr txBox="1"/>
          <p:nvPr/>
        </p:nvSpPr>
        <p:spPr>
          <a:xfrm>
            <a:off x="268115" y="193096"/>
            <a:ext cx="5827885" cy="2462213"/>
          </a:xfrm>
          <a:prstGeom prst="rect">
            <a:avLst/>
          </a:prstGeom>
          <a:solidFill>
            <a:schemeClr val="bg1">
              <a:lumMod val="75000"/>
              <a:lumOff val="25000"/>
              <a:alpha val="70000"/>
            </a:schemeClr>
          </a:solidFill>
        </p:spPr>
        <p:txBody>
          <a:bodyPr wrap="square">
            <a:spAutoFit/>
          </a:bodyPr>
          <a:lstStyle/>
          <a:p>
            <a:r>
              <a:rPr lang="de-DE" sz="2200" noProof="0" dirty="0">
                <a:latin typeface="Shadows Into Light Two" panose="02000506000000020004" pitchFamily="2" charset="0"/>
              </a:rPr>
              <a:t>﻿</a:t>
            </a:r>
            <a:r>
              <a:rPr lang="de-DE" sz="2200" noProof="0" dirty="0" err="1">
                <a:latin typeface="Shadows Into Light Two" panose="02000506000000020004" pitchFamily="2" charset="0"/>
              </a:rPr>
              <a:t>Wißt</a:t>
            </a:r>
            <a:r>
              <a:rPr lang="de-DE" sz="2200" noProof="0" dirty="0">
                <a:latin typeface="Shadows Into Light Two" panose="02000506000000020004" pitchFamily="2" charset="0"/>
              </a:rPr>
              <a:t> ihr nicht, </a:t>
            </a:r>
            <a:r>
              <a:rPr lang="de-DE" sz="2200" b="1" noProof="0" dirty="0" err="1">
                <a:solidFill>
                  <a:srgbClr val="00B0F0"/>
                </a:solidFill>
                <a:latin typeface="Shadows Into Light Two" panose="02000506000000020004" pitchFamily="2" charset="0"/>
              </a:rPr>
              <a:t>daß</a:t>
            </a:r>
            <a:r>
              <a:rPr lang="de-DE" sz="2200" b="1" noProof="0" dirty="0">
                <a:solidFill>
                  <a:srgbClr val="00B0F0"/>
                </a:solidFill>
                <a:latin typeface="Shadows Into Light Two" panose="02000506000000020004" pitchFamily="2" charset="0"/>
              </a:rPr>
              <a:t> die, welche in der Rennbahn laufen</a:t>
            </a:r>
            <a:r>
              <a:rPr lang="de-DE" sz="2200" noProof="0" dirty="0">
                <a:latin typeface="Shadows Into Light Two" panose="02000506000000020004" pitchFamily="2" charset="0"/>
              </a:rPr>
              <a:t>, zwar alle laufen, aber nur einer den Preis erlangt? </a:t>
            </a:r>
            <a:r>
              <a:rPr lang="de-DE" sz="2200" b="1" noProof="0" dirty="0">
                <a:solidFill>
                  <a:srgbClr val="FFFF00"/>
                </a:solidFill>
                <a:latin typeface="Shadows Into Light Two" panose="02000506000000020004" pitchFamily="2" charset="0"/>
              </a:rPr>
              <a:t>Lauft so, </a:t>
            </a:r>
            <a:r>
              <a:rPr lang="de-DE" sz="2200" b="1" noProof="0" dirty="0" err="1">
                <a:solidFill>
                  <a:srgbClr val="FFFF00"/>
                </a:solidFill>
                <a:latin typeface="Shadows Into Light Two" panose="02000506000000020004" pitchFamily="2" charset="0"/>
              </a:rPr>
              <a:t>daß</a:t>
            </a:r>
            <a:r>
              <a:rPr lang="de-DE" sz="2200" b="1" noProof="0" dirty="0">
                <a:solidFill>
                  <a:srgbClr val="FFFF00"/>
                </a:solidFill>
                <a:latin typeface="Shadows Into Light Two" panose="02000506000000020004" pitchFamily="2" charset="0"/>
              </a:rPr>
              <a:t> ihr ihn erlangt!</a:t>
            </a:r>
            <a:r>
              <a:rPr lang="de-DE" sz="2200" noProof="0" dirty="0">
                <a:latin typeface="Shadows Into Light Two" panose="02000506000000020004" pitchFamily="2" charset="0"/>
              </a:rPr>
              <a:t> Jeder aber, der sich am Wettkampf beteiligt, ist enthaltsam in allem — jene, um einen vergänglichen Siegeskranz zu empfangen, </a:t>
            </a:r>
            <a:r>
              <a:rPr lang="de-DE" sz="2200" b="1" noProof="0" dirty="0">
                <a:solidFill>
                  <a:srgbClr val="00B0F0"/>
                </a:solidFill>
                <a:latin typeface="Shadows Into Light Two" panose="02000506000000020004" pitchFamily="2" charset="0"/>
              </a:rPr>
              <a:t>wir aber einen unvergänglichen. </a:t>
            </a:r>
            <a:r>
              <a:rPr lang="de-DE" sz="2200" i="1" noProof="0" dirty="0">
                <a:latin typeface="Shadows Into Light Two" panose="02000506000000020004" pitchFamily="2" charset="0"/>
              </a:rPr>
              <a:t>(1.Korinther 9,24-25)</a:t>
            </a:r>
          </a:p>
        </p:txBody>
      </p:sp>
      <p:sp>
        <p:nvSpPr>
          <p:cNvPr id="4" name="TextBox 5">
            <a:extLst>
              <a:ext uri="{FF2B5EF4-FFF2-40B4-BE49-F238E27FC236}">
                <a16:creationId xmlns:a16="http://schemas.microsoft.com/office/drawing/2014/main" id="{3E26E423-F3ED-81F3-8FBF-12095B2D77CA}"/>
              </a:ext>
            </a:extLst>
          </p:cNvPr>
          <p:cNvSpPr txBox="1"/>
          <p:nvPr/>
        </p:nvSpPr>
        <p:spPr>
          <a:xfrm>
            <a:off x="268115" y="3168241"/>
            <a:ext cx="5827885" cy="3477875"/>
          </a:xfrm>
          <a:prstGeom prst="rect">
            <a:avLst/>
          </a:prstGeom>
          <a:solidFill>
            <a:schemeClr val="bg1">
              <a:lumMod val="75000"/>
              <a:lumOff val="25000"/>
              <a:alpha val="70000"/>
            </a:schemeClr>
          </a:solidFill>
        </p:spPr>
        <p:txBody>
          <a:bodyPr wrap="square">
            <a:spAutoFit/>
          </a:bodyPr>
          <a:lstStyle/>
          <a:p>
            <a:r>
              <a:rPr lang="de-DE" sz="2200" noProof="0" dirty="0">
                <a:latin typeface="Shadows Into Light Two" panose="02000506000000020004" pitchFamily="2" charset="0"/>
              </a:rPr>
              <a:t>﻿Da wir nun eine solche Wolke von Zeugen um uns haben, so </a:t>
            </a:r>
            <a:r>
              <a:rPr lang="de-DE" sz="2200" noProof="0" dirty="0" err="1">
                <a:latin typeface="Shadows Into Light Two" panose="02000506000000020004" pitchFamily="2" charset="0"/>
              </a:rPr>
              <a:t>laßt</a:t>
            </a:r>
            <a:r>
              <a:rPr lang="de-DE" sz="2200" noProof="0" dirty="0">
                <a:latin typeface="Shadows Into Light Two" panose="02000506000000020004" pitchFamily="2" charset="0"/>
              </a:rPr>
              <a:t> uns jede Last ablegen und die Sünde, die uns so leicht umstrickt, </a:t>
            </a:r>
            <a:r>
              <a:rPr lang="de-DE" sz="2200" b="1" noProof="0" dirty="0">
                <a:solidFill>
                  <a:srgbClr val="00B0F0"/>
                </a:solidFill>
                <a:latin typeface="Shadows Into Light Two" panose="02000506000000020004" pitchFamily="2" charset="0"/>
              </a:rPr>
              <a:t>und </a:t>
            </a:r>
            <a:r>
              <a:rPr lang="de-DE" sz="2200" b="1" noProof="0" dirty="0" err="1">
                <a:solidFill>
                  <a:srgbClr val="00B0F0"/>
                </a:solidFill>
                <a:latin typeface="Shadows Into Light Two" panose="02000506000000020004" pitchFamily="2" charset="0"/>
              </a:rPr>
              <a:t>laßt</a:t>
            </a:r>
            <a:r>
              <a:rPr lang="de-DE" sz="2200" b="1" noProof="0" dirty="0">
                <a:solidFill>
                  <a:srgbClr val="00B0F0"/>
                </a:solidFill>
                <a:latin typeface="Shadows Into Light Two" panose="02000506000000020004" pitchFamily="2" charset="0"/>
              </a:rPr>
              <a:t> uns mit Ausdauer laufen in dem Kampf, der vor uns liegt, </a:t>
            </a:r>
            <a:r>
              <a:rPr lang="de-DE" sz="2200" b="1" noProof="0" dirty="0">
                <a:solidFill>
                  <a:srgbClr val="FFFF00"/>
                </a:solidFill>
                <a:latin typeface="Shadows Into Light Two" panose="02000506000000020004" pitchFamily="2" charset="0"/>
              </a:rPr>
              <a:t>indem wir hinschauen auf Jesus, den Anfänger und Vollender des Glaubens, der um der vor ihm liegenden Freude willen das Kreuz erduldete </a:t>
            </a:r>
            <a:r>
              <a:rPr lang="de-DE" sz="2200" noProof="0" dirty="0">
                <a:latin typeface="Shadows Into Light Two" panose="02000506000000020004" pitchFamily="2" charset="0"/>
              </a:rPr>
              <a:t>und dabei die Schande für nichts achtete, und der sich zur Rechten des Thrones Gottes gesetzt hat. </a:t>
            </a:r>
            <a:r>
              <a:rPr lang="de-DE" sz="2200" i="1" noProof="0" dirty="0">
                <a:latin typeface="Shadows Into Light Two" panose="02000506000000020004" pitchFamily="2" charset="0"/>
              </a:rPr>
              <a:t>(Hebräer 12,1-2)</a:t>
            </a:r>
          </a:p>
        </p:txBody>
      </p:sp>
      <p:sp>
        <p:nvSpPr>
          <p:cNvPr id="5" name="TextBox 5">
            <a:extLst>
              <a:ext uri="{FF2B5EF4-FFF2-40B4-BE49-F238E27FC236}">
                <a16:creationId xmlns:a16="http://schemas.microsoft.com/office/drawing/2014/main" id="{F835BDF7-0A61-05C2-B1C0-AB58CACA85C2}"/>
              </a:ext>
            </a:extLst>
          </p:cNvPr>
          <p:cNvSpPr txBox="1"/>
          <p:nvPr/>
        </p:nvSpPr>
        <p:spPr>
          <a:xfrm>
            <a:off x="6230057" y="2075236"/>
            <a:ext cx="5827885" cy="2462213"/>
          </a:xfrm>
          <a:prstGeom prst="rect">
            <a:avLst/>
          </a:prstGeom>
          <a:solidFill>
            <a:schemeClr val="bg1">
              <a:lumMod val="75000"/>
              <a:lumOff val="25000"/>
              <a:alpha val="70000"/>
            </a:schemeClr>
          </a:solidFill>
        </p:spPr>
        <p:txBody>
          <a:bodyPr wrap="square">
            <a:spAutoFit/>
          </a:bodyPr>
          <a:lstStyle/>
          <a:p>
            <a:r>
              <a:rPr lang="de-DE" sz="2200" noProof="0" dirty="0">
                <a:latin typeface="Shadows Into Light Two" panose="02000506000000020004" pitchFamily="2" charset="0"/>
              </a:rPr>
              <a:t>Ich habe einen guten Kampf gekämpft, </a:t>
            </a:r>
            <a:r>
              <a:rPr lang="de-DE" sz="2200" b="1" noProof="0" dirty="0">
                <a:solidFill>
                  <a:srgbClr val="00B0F0"/>
                </a:solidFill>
                <a:latin typeface="Shadows Into Light Two" panose="02000506000000020004" pitchFamily="2" charset="0"/>
              </a:rPr>
              <a:t>ich habe den Lauf vollendet</a:t>
            </a:r>
            <a:r>
              <a:rPr lang="de-DE" sz="2200" noProof="0" dirty="0">
                <a:latin typeface="Shadows Into Light Two" panose="02000506000000020004" pitchFamily="2" charset="0"/>
              </a:rPr>
              <a:t>, ich habe Glauben gehalten; hinfort ist mir beigelegt die Krone der Gerechtigkeit, </a:t>
            </a:r>
            <a:r>
              <a:rPr lang="de-DE" sz="2200" b="1" noProof="0" dirty="0">
                <a:solidFill>
                  <a:srgbClr val="FFFF00"/>
                </a:solidFill>
                <a:latin typeface="Shadows Into Light Two" panose="02000506000000020004" pitchFamily="2" charset="0"/>
              </a:rPr>
              <a:t>welche mir der Herr an jenem Tage, der gerechte Richter, geben wird, nicht mir aber allein, sondern auch allen, die seine Erscheinung liebhaben.</a:t>
            </a:r>
            <a:r>
              <a:rPr lang="de-DE" sz="2200" noProof="0" dirty="0">
                <a:latin typeface="Shadows Into Light Two" panose="02000506000000020004" pitchFamily="2" charset="0"/>
              </a:rPr>
              <a:t> </a:t>
            </a:r>
            <a:r>
              <a:rPr lang="de-DE" sz="2200" i="1" noProof="0" dirty="0">
                <a:latin typeface="Shadows Into Light Two" panose="02000506000000020004" pitchFamily="2" charset="0"/>
              </a:rPr>
              <a:t>(2.Timotheus 4,7-8)</a:t>
            </a:r>
          </a:p>
        </p:txBody>
      </p:sp>
    </p:spTree>
    <p:extLst>
      <p:ext uri="{BB962C8B-B14F-4D97-AF65-F5344CB8AC3E}">
        <p14:creationId xmlns:p14="http://schemas.microsoft.com/office/powerpoint/2010/main" val="2015268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94CB8-785C-CC4E-319B-1FA89F42B921}"/>
            </a:ext>
          </a:extLst>
        </p:cNvPr>
        <p:cNvGrpSpPr/>
        <p:nvPr/>
      </p:nvGrpSpPr>
      <p:grpSpPr>
        <a:xfrm>
          <a:off x="0" y="0"/>
          <a:ext cx="0" cy="0"/>
          <a:chOff x="0" y="0"/>
          <a:chExt cx="0" cy="0"/>
        </a:xfrm>
      </p:grpSpPr>
      <p:pic>
        <p:nvPicPr>
          <p:cNvPr id="6" name="Grafik 5" descr="Ein Bild, das Himmel, draußen, Nacht, Konstellation enthält.&#10;&#10;KI-generierte Inhalte können fehlerhaft sein.">
            <a:extLst>
              <a:ext uri="{FF2B5EF4-FFF2-40B4-BE49-F238E27FC236}">
                <a16:creationId xmlns:a16="http://schemas.microsoft.com/office/drawing/2014/main" id="{39F6D1C0-9C41-46B8-B8B2-B3AF67990C5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 y="0"/>
            <a:ext cx="12193656" cy="6857067"/>
          </a:xfrm>
          <a:prstGeom prst="rect">
            <a:avLst/>
          </a:prstGeom>
        </p:spPr>
      </p:pic>
      <p:sp>
        <p:nvSpPr>
          <p:cNvPr id="2" name="Title 5">
            <a:extLst>
              <a:ext uri="{FF2B5EF4-FFF2-40B4-BE49-F238E27FC236}">
                <a16:creationId xmlns:a16="http://schemas.microsoft.com/office/drawing/2014/main" id="{0E9809A9-E20B-A11A-95FD-825E787AB086}"/>
              </a:ext>
            </a:extLst>
          </p:cNvPr>
          <p:cNvSpPr txBox="1">
            <a:spLocks/>
          </p:cNvSpPr>
          <p:nvPr/>
        </p:nvSpPr>
        <p:spPr>
          <a:xfrm>
            <a:off x="823911" y="4835687"/>
            <a:ext cx="10544175" cy="1597026"/>
          </a:xfrm>
          <a:prstGeom prst="rect">
            <a:avLst/>
          </a:prstGeom>
        </p:spPr>
        <p:txBody>
          <a:bodyPr vert="horz" wrap="none" lIns="91440" tIns="45720" rIns="91440" bIns="45720" rtlCol="0" anchor="t">
            <a:normAutofit/>
          </a:bodyPr>
          <a:lstStyle>
            <a:lvl1pPr algn="r" defTabSz="914400" rtl="0"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pPr algn="ctr"/>
            <a:endParaRPr lang="de-DE" sz="7200" spc="0" noProof="0" dirty="0"/>
          </a:p>
        </p:txBody>
      </p:sp>
      <p:pic>
        <p:nvPicPr>
          <p:cNvPr id="3" name="Grafik 2" descr="Ein Bild, das Wolke, Himmel, draußen, Nebel enthält.&#10;&#10;KI-generierte Inhalte können fehlerhaft sein.">
            <a:extLst>
              <a:ext uri="{FF2B5EF4-FFF2-40B4-BE49-F238E27FC236}">
                <a16:creationId xmlns:a16="http://schemas.microsoft.com/office/drawing/2014/main" id="{1F2F6037-D4C8-D375-ED51-9EACFBC3EA8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5356326" y="317635"/>
            <a:ext cx="6324029" cy="3557266"/>
          </a:xfrm>
          <a:prstGeom prst="rect">
            <a:avLst/>
          </a:prstGeom>
          <a:effectLst>
            <a:softEdge rad="635000"/>
          </a:effectLst>
        </p:spPr>
      </p:pic>
      <p:pic>
        <p:nvPicPr>
          <p:cNvPr id="5" name="Grafik 4" descr="Ein Bild, das Kerze, Stilllebenfotografie, Stillleben, Im Haus enthält.&#10;&#10;KI-generierte Inhalte können fehlerhaft sein.">
            <a:extLst>
              <a:ext uri="{FF2B5EF4-FFF2-40B4-BE49-F238E27FC236}">
                <a16:creationId xmlns:a16="http://schemas.microsoft.com/office/drawing/2014/main" id="{09640F19-EFD6-2EA1-B7A9-BFF1F670E5F2}"/>
              </a:ext>
            </a:extLst>
          </p:cNvPr>
          <p:cNvPicPr>
            <a:picLocks noGrp="1" noRot="1" noChangeAspect="1" noMove="1" noResize="1" noEditPoints="1" noAdjustHandles="1" noChangeArrowheads="1" noChangeShapeType="1" noCrop="1"/>
          </p:cNvPicPr>
          <p:nvPr/>
        </p:nvPicPr>
        <p:blipFill>
          <a:blip r:embed="rId5">
            <a:alphaModFix amt="77000"/>
            <a:extLst>
              <a:ext uri="{28A0092B-C50C-407E-A947-70E740481C1C}">
                <a14:useLocalDpi xmlns:a14="http://schemas.microsoft.com/office/drawing/2010/main" val="0"/>
              </a:ext>
            </a:extLst>
          </a:blip>
          <a:srcRect l="5855" t="20487" r="41651" b="15125"/>
          <a:stretch>
            <a:fillRect/>
          </a:stretch>
        </p:blipFill>
        <p:spPr>
          <a:xfrm>
            <a:off x="3259103" y="3519896"/>
            <a:ext cx="7293373" cy="5542186"/>
          </a:xfrm>
          <a:prstGeom prst="rect">
            <a:avLst/>
          </a:prstGeom>
        </p:spPr>
      </p:pic>
      <p:pic>
        <p:nvPicPr>
          <p:cNvPr id="1026" name="Picture 2" descr="CSFOTO Jesus Christ Blank Grave Photography Background Easter Cross  Religion Twilight Sunrise Photo Studio Props Polyester Props: Amazon.de:  Home &amp; Kitchen">
            <a:extLst>
              <a:ext uri="{FF2B5EF4-FFF2-40B4-BE49-F238E27FC236}">
                <a16:creationId xmlns:a16="http://schemas.microsoft.com/office/drawing/2014/main" id="{32A902B8-212A-480E-B91E-E1103563DDE7}"/>
              </a:ext>
            </a:extLst>
          </p:cNvPr>
          <p:cNvPicPr>
            <a:picLocks noGrp="1" noRot="1" noChangeAspect="1" noMove="1" noResize="1" noEditPoints="1" noAdjustHandles="1" noChangeArrowheads="1" noChangeShapeType="1" noCrop="1"/>
          </p:cNvPicPr>
          <p:nvPr/>
        </p:nvPicPr>
        <p:blipFill>
          <a:blip r:embed="rId6">
            <a:alphaModFix amt="47000"/>
            <a:extLst>
              <a:ext uri="{28A0092B-C50C-407E-A947-70E740481C1C}">
                <a14:useLocalDpi xmlns:a14="http://schemas.microsoft.com/office/drawing/2010/main" val="0"/>
              </a:ext>
            </a:extLst>
          </a:blip>
          <a:srcRect/>
          <a:stretch>
            <a:fillRect/>
          </a:stretch>
        </p:blipFill>
        <p:spPr bwMode="auto">
          <a:xfrm>
            <a:off x="-2151625" y="-681405"/>
            <a:ext cx="7417045" cy="1090222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extBox 5">
            <a:extLst>
              <a:ext uri="{FF2B5EF4-FFF2-40B4-BE49-F238E27FC236}">
                <a16:creationId xmlns:a16="http://schemas.microsoft.com/office/drawing/2014/main" id="{AEC0AD6A-7BFA-F269-24A7-678AF138242D}"/>
              </a:ext>
            </a:extLst>
          </p:cNvPr>
          <p:cNvSpPr txBox="1"/>
          <p:nvPr/>
        </p:nvSpPr>
        <p:spPr>
          <a:xfrm>
            <a:off x="508031" y="3078828"/>
            <a:ext cx="3350519" cy="2123658"/>
          </a:xfrm>
          <a:prstGeom prst="rect">
            <a:avLst/>
          </a:prstGeom>
          <a:noFill/>
        </p:spPr>
        <p:txBody>
          <a:bodyPr wrap="square">
            <a:spAutoFit/>
          </a:bodyPr>
          <a:lstStyle/>
          <a:p>
            <a:pPr algn="ctr"/>
            <a:r>
              <a:rPr lang="de-DE" sz="2200" noProof="0" dirty="0">
                <a:latin typeface="Shadows Into Light Two" panose="02000506000000020004" pitchFamily="2" charset="0"/>
              </a:rPr>
              <a:t>Jesus spricht zu ihm: Ich bin der Weg und die Wahrheit und das Leben; </a:t>
            </a:r>
            <a:r>
              <a:rPr lang="de-DE" sz="2200" b="1" noProof="0" dirty="0">
                <a:solidFill>
                  <a:srgbClr val="00B0F0"/>
                </a:solidFill>
                <a:latin typeface="Shadows Into Light Two" panose="02000506000000020004" pitchFamily="2" charset="0"/>
              </a:rPr>
              <a:t>niemand</a:t>
            </a:r>
            <a:r>
              <a:rPr lang="de-DE" sz="2200" b="1" noProof="0" dirty="0">
                <a:solidFill>
                  <a:srgbClr val="FFFF00"/>
                </a:solidFill>
                <a:latin typeface="Shadows Into Light Two" panose="02000506000000020004" pitchFamily="2" charset="0"/>
              </a:rPr>
              <a:t> kommt zum Vater als </a:t>
            </a:r>
            <a:r>
              <a:rPr lang="de-DE" sz="2200" b="1" noProof="0" dirty="0">
                <a:solidFill>
                  <a:srgbClr val="00B0F0"/>
                </a:solidFill>
                <a:latin typeface="Shadows Into Light Two" panose="02000506000000020004" pitchFamily="2" charset="0"/>
              </a:rPr>
              <a:t>nur</a:t>
            </a:r>
            <a:r>
              <a:rPr lang="de-DE" sz="2200" b="1" noProof="0" dirty="0">
                <a:solidFill>
                  <a:srgbClr val="FFFF00"/>
                </a:solidFill>
                <a:latin typeface="Shadows Into Light Two" panose="02000506000000020004" pitchFamily="2" charset="0"/>
              </a:rPr>
              <a:t> durch mich!</a:t>
            </a:r>
            <a:r>
              <a:rPr lang="de-DE" sz="2200" noProof="0" dirty="0">
                <a:latin typeface="Shadows Into Light Two" panose="02000506000000020004" pitchFamily="2" charset="0"/>
              </a:rPr>
              <a:t> </a:t>
            </a:r>
          </a:p>
          <a:p>
            <a:pPr algn="ctr"/>
            <a:r>
              <a:rPr lang="de-DE" sz="2200" i="1" noProof="0" dirty="0">
                <a:latin typeface="Shadows Into Light Two" panose="02000506000000020004" pitchFamily="2" charset="0"/>
              </a:rPr>
              <a:t>(Johannes 14,6)</a:t>
            </a:r>
          </a:p>
        </p:txBody>
      </p:sp>
      <p:sp>
        <p:nvSpPr>
          <p:cNvPr id="4" name="TextBox 5">
            <a:extLst>
              <a:ext uri="{FF2B5EF4-FFF2-40B4-BE49-F238E27FC236}">
                <a16:creationId xmlns:a16="http://schemas.microsoft.com/office/drawing/2014/main" id="{2FF7723A-91D4-4EB8-98CF-7B1AA6B85DF3}"/>
              </a:ext>
            </a:extLst>
          </p:cNvPr>
          <p:cNvSpPr txBox="1"/>
          <p:nvPr/>
        </p:nvSpPr>
        <p:spPr>
          <a:xfrm>
            <a:off x="205798" y="698119"/>
            <a:ext cx="3954983" cy="2123658"/>
          </a:xfrm>
          <a:prstGeom prst="rect">
            <a:avLst/>
          </a:prstGeom>
          <a:noFill/>
        </p:spPr>
        <p:txBody>
          <a:bodyPr wrap="square">
            <a:spAutoFit/>
          </a:bodyPr>
          <a:lstStyle/>
          <a:p>
            <a:pPr algn="ctr"/>
            <a:r>
              <a:rPr lang="de-DE" sz="2200" noProof="0" dirty="0">
                <a:latin typeface="Shadows Into Light Two" panose="02000506000000020004" pitchFamily="2" charset="0"/>
              </a:rPr>
              <a:t>Und es ist in </a:t>
            </a:r>
            <a:r>
              <a:rPr lang="de-DE" sz="2200" b="1" noProof="0" dirty="0">
                <a:solidFill>
                  <a:srgbClr val="00B0F0"/>
                </a:solidFill>
                <a:latin typeface="Shadows Into Light Two" panose="02000506000000020004" pitchFamily="2" charset="0"/>
              </a:rPr>
              <a:t>keinem anderen </a:t>
            </a:r>
            <a:r>
              <a:rPr lang="de-DE" sz="2200" noProof="0" dirty="0">
                <a:latin typeface="Shadows Into Light Two" panose="02000506000000020004" pitchFamily="2" charset="0"/>
              </a:rPr>
              <a:t>das Heil; denn es ist </a:t>
            </a:r>
            <a:r>
              <a:rPr lang="de-DE" sz="2200" b="1" noProof="0" dirty="0">
                <a:solidFill>
                  <a:srgbClr val="00B0F0"/>
                </a:solidFill>
                <a:latin typeface="Shadows Into Light Two" panose="02000506000000020004" pitchFamily="2" charset="0"/>
              </a:rPr>
              <a:t>kein anderer Name</a:t>
            </a:r>
            <a:r>
              <a:rPr lang="de-DE" sz="2200" noProof="0" dirty="0">
                <a:latin typeface="Shadows Into Light Two" panose="02000506000000020004" pitchFamily="2" charset="0"/>
              </a:rPr>
              <a:t> unter dem Himmel den Menschen gegeben, in dem wir gerettet werden sollen! </a:t>
            </a:r>
            <a:r>
              <a:rPr lang="de-DE" sz="2200" i="1" noProof="0" dirty="0">
                <a:latin typeface="Shadows Into Light Two" panose="02000506000000020004" pitchFamily="2" charset="0"/>
              </a:rPr>
              <a:t>(Apostelgeschichte 4,12)</a:t>
            </a:r>
          </a:p>
        </p:txBody>
      </p:sp>
    </p:spTree>
    <p:extLst>
      <p:ext uri="{BB962C8B-B14F-4D97-AF65-F5344CB8AC3E}">
        <p14:creationId xmlns:p14="http://schemas.microsoft.com/office/powerpoint/2010/main" val="346386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F53E5-5F6C-AA3C-A97D-1D5E098FB121}"/>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E79EF534-9595-2F72-F0B1-85FA3C87CAA0}"/>
              </a:ext>
            </a:extLst>
          </p:cNvPr>
          <p:cNvPicPr>
            <a:picLocks noChangeAspect="1"/>
          </p:cNvPicPr>
          <p:nvPr/>
        </p:nvPicPr>
        <p:blipFill>
          <a:blip r:embed="rId3"/>
          <a:stretch>
            <a:fillRect/>
          </a:stretch>
        </p:blipFill>
        <p:spPr>
          <a:xfrm>
            <a:off x="12486179" y="3178732"/>
            <a:ext cx="6049471" cy="4365068"/>
          </a:xfrm>
          <a:prstGeom prst="rect">
            <a:avLst/>
          </a:prstGeom>
        </p:spPr>
      </p:pic>
      <p:pic>
        <p:nvPicPr>
          <p:cNvPr id="12" name="Grafik 11">
            <a:extLst>
              <a:ext uri="{FF2B5EF4-FFF2-40B4-BE49-F238E27FC236}">
                <a16:creationId xmlns:a16="http://schemas.microsoft.com/office/drawing/2014/main" id="{6E6561C3-B70E-8DDB-45B1-50C26CF67DE8}"/>
              </a:ext>
            </a:extLst>
          </p:cNvPr>
          <p:cNvPicPr>
            <a:picLocks noChangeAspect="1"/>
          </p:cNvPicPr>
          <p:nvPr/>
        </p:nvPicPr>
        <p:blipFill>
          <a:blip r:embed="rId4"/>
          <a:stretch>
            <a:fillRect/>
          </a:stretch>
        </p:blipFill>
        <p:spPr>
          <a:xfrm>
            <a:off x="12486178" y="-1196820"/>
            <a:ext cx="6049471" cy="4063845"/>
          </a:xfrm>
          <a:prstGeom prst="rect">
            <a:avLst/>
          </a:prstGeom>
        </p:spPr>
      </p:pic>
      <p:sp>
        <p:nvSpPr>
          <p:cNvPr id="14" name="Textfeld 13">
            <a:extLst>
              <a:ext uri="{FF2B5EF4-FFF2-40B4-BE49-F238E27FC236}">
                <a16:creationId xmlns:a16="http://schemas.microsoft.com/office/drawing/2014/main" id="{1E7A4248-56E1-4C16-36D2-D3CA115B0215}"/>
              </a:ext>
            </a:extLst>
          </p:cNvPr>
          <p:cNvSpPr txBox="1"/>
          <p:nvPr/>
        </p:nvSpPr>
        <p:spPr>
          <a:xfrm>
            <a:off x="7634288" y="5911334"/>
            <a:ext cx="9267824" cy="369332"/>
          </a:xfrm>
          <a:prstGeom prst="rect">
            <a:avLst/>
          </a:prstGeom>
          <a:noFill/>
        </p:spPr>
        <p:txBody>
          <a:bodyPr wrap="square">
            <a:spAutoFit/>
          </a:bodyPr>
          <a:lstStyle/>
          <a:p>
            <a:r>
              <a:rPr lang="en-US" dirty="0"/>
              <a:t>https://noirlab.edu/public/images/noao0126a/</a:t>
            </a:r>
          </a:p>
        </p:txBody>
      </p:sp>
      <p:sp>
        <p:nvSpPr>
          <p:cNvPr id="17" name="TextBox 5">
            <a:extLst>
              <a:ext uri="{FF2B5EF4-FFF2-40B4-BE49-F238E27FC236}">
                <a16:creationId xmlns:a16="http://schemas.microsoft.com/office/drawing/2014/main" id="{9CFCE205-EBA9-851A-1304-558E81A9432C}"/>
              </a:ext>
            </a:extLst>
          </p:cNvPr>
          <p:cNvSpPr txBox="1"/>
          <p:nvPr/>
        </p:nvSpPr>
        <p:spPr>
          <a:xfrm>
            <a:off x="770596" y="258425"/>
            <a:ext cx="5477364" cy="1446550"/>
          </a:xfrm>
          <a:prstGeom prst="rect">
            <a:avLst/>
          </a:prstGeom>
          <a:solidFill>
            <a:schemeClr val="bg1">
              <a:lumMod val="75000"/>
              <a:lumOff val="25000"/>
              <a:alpha val="70000"/>
            </a:schemeClr>
          </a:solidFill>
        </p:spPr>
        <p:txBody>
          <a:bodyPr wrap="square">
            <a:spAutoFit/>
          </a:bodyPr>
          <a:lstStyle/>
          <a:p>
            <a:r>
              <a:rPr lang="de-DE" sz="2200" noProof="0" dirty="0">
                <a:latin typeface="Shadows Into Light Two" panose="02000506000000020004" pitchFamily="2" charset="0"/>
              </a:rPr>
              <a:t>Und die Kelter wurde </a:t>
            </a:r>
            <a:r>
              <a:rPr lang="de-DE" sz="2200" b="1" noProof="0" dirty="0">
                <a:latin typeface="Shadows Into Light Two" panose="02000506000000020004" pitchFamily="2" charset="0"/>
              </a:rPr>
              <a:t>außerhalb der Stadt getreten</a:t>
            </a:r>
            <a:r>
              <a:rPr lang="de-DE" sz="2200" noProof="0" dirty="0">
                <a:latin typeface="Shadows Into Light Two" panose="02000506000000020004" pitchFamily="2" charset="0"/>
              </a:rPr>
              <a:t>, und es </a:t>
            </a:r>
            <a:r>
              <a:rPr lang="de-DE" sz="2200" noProof="0" dirty="0" err="1">
                <a:latin typeface="Shadows Into Light Two" panose="02000506000000020004" pitchFamily="2" charset="0"/>
              </a:rPr>
              <a:t>floß</a:t>
            </a:r>
            <a:r>
              <a:rPr lang="de-DE" sz="2200" noProof="0" dirty="0">
                <a:latin typeface="Shadows Into Light Two" panose="02000506000000020004" pitchFamily="2" charset="0"/>
              </a:rPr>
              <a:t> Blut aus der Kelter </a:t>
            </a:r>
            <a:r>
              <a:rPr lang="de-DE" sz="2200" b="1" noProof="0" dirty="0">
                <a:latin typeface="Shadows Into Light Two" panose="02000506000000020004" pitchFamily="2" charset="0"/>
              </a:rPr>
              <a:t>bis an die Zäume der Pferde, 1600 Stadien weit</a:t>
            </a:r>
            <a:r>
              <a:rPr lang="de-DE" sz="2200" noProof="0" dirty="0">
                <a:latin typeface="Shadows Into Light Two" panose="02000506000000020004" pitchFamily="2" charset="0"/>
              </a:rPr>
              <a:t>. </a:t>
            </a:r>
            <a:r>
              <a:rPr lang="de-DE" sz="2200" i="1" noProof="0" dirty="0">
                <a:latin typeface="Shadows Into Light Two" panose="02000506000000020004" pitchFamily="2" charset="0"/>
              </a:rPr>
              <a:t>(Offenbarung 14,20)</a:t>
            </a:r>
          </a:p>
        </p:txBody>
      </p:sp>
      <p:pic>
        <p:nvPicPr>
          <p:cNvPr id="19" name="Grafik 18">
            <a:extLst>
              <a:ext uri="{FF2B5EF4-FFF2-40B4-BE49-F238E27FC236}">
                <a16:creationId xmlns:a16="http://schemas.microsoft.com/office/drawing/2014/main" id="{27EA4FB5-575A-C3BE-DF5A-4A84B6618382}"/>
              </a:ext>
            </a:extLst>
          </p:cNvPr>
          <p:cNvPicPr>
            <a:picLocks noChangeAspect="1"/>
          </p:cNvPicPr>
          <p:nvPr/>
        </p:nvPicPr>
        <p:blipFill>
          <a:blip r:embed="rId5"/>
          <a:stretch>
            <a:fillRect/>
          </a:stretch>
        </p:blipFill>
        <p:spPr>
          <a:xfrm>
            <a:off x="7050769" y="0"/>
            <a:ext cx="5131941" cy="6858000"/>
          </a:xfrm>
          <a:prstGeom prst="rect">
            <a:avLst/>
          </a:prstGeom>
        </p:spPr>
      </p:pic>
      <p:pic>
        <p:nvPicPr>
          <p:cNvPr id="8" name="Grafik 7">
            <a:extLst>
              <a:ext uri="{FF2B5EF4-FFF2-40B4-BE49-F238E27FC236}">
                <a16:creationId xmlns:a16="http://schemas.microsoft.com/office/drawing/2014/main" id="{356B63C5-B758-DEE4-2A10-196BA0F04836}"/>
              </a:ext>
            </a:extLst>
          </p:cNvPr>
          <p:cNvPicPr>
            <a:picLocks noChangeAspect="1"/>
          </p:cNvPicPr>
          <p:nvPr/>
        </p:nvPicPr>
        <p:blipFill>
          <a:blip r:embed="rId6"/>
          <a:stretch>
            <a:fillRect/>
          </a:stretch>
        </p:blipFill>
        <p:spPr>
          <a:xfrm>
            <a:off x="-32212" y="1962150"/>
            <a:ext cx="7082981" cy="4895850"/>
          </a:xfrm>
          <a:prstGeom prst="rect">
            <a:avLst/>
          </a:prstGeom>
        </p:spPr>
      </p:pic>
      <mc:AlternateContent xmlns:mc="http://schemas.openxmlformats.org/markup-compatibility/2006" xmlns:p14="http://schemas.microsoft.com/office/powerpoint/2010/main">
        <mc:Choice Requires="p14">
          <p:contentPart p14:bwMode="auto" r:id="rId7">
            <p14:nvContentPartPr>
              <p14:cNvPr id="21" name="Freihand 20">
                <a:extLst>
                  <a:ext uri="{FF2B5EF4-FFF2-40B4-BE49-F238E27FC236}">
                    <a16:creationId xmlns:a16="http://schemas.microsoft.com/office/drawing/2014/main" id="{E898DA6F-0454-02E4-3FB3-F82EA3566547}"/>
                  </a:ext>
                </a:extLst>
              </p14:cNvPr>
              <p14:cNvContentPartPr/>
              <p14:nvPr/>
            </p14:nvContentPartPr>
            <p14:xfrm>
              <a:off x="2638320" y="5304570"/>
              <a:ext cx="3717360" cy="29880"/>
            </p14:xfrm>
          </p:contentPart>
        </mc:Choice>
        <mc:Fallback xmlns="">
          <p:pic>
            <p:nvPicPr>
              <p:cNvPr id="21" name="Freihand 20">
                <a:extLst>
                  <a:ext uri="{FF2B5EF4-FFF2-40B4-BE49-F238E27FC236}">
                    <a16:creationId xmlns:a16="http://schemas.microsoft.com/office/drawing/2014/main" id="{E898DA6F-0454-02E4-3FB3-F82EA3566547}"/>
                  </a:ext>
                </a:extLst>
              </p:cNvPr>
              <p:cNvPicPr/>
              <p:nvPr/>
            </p:nvPicPr>
            <p:blipFill>
              <a:blip r:embed="rId8"/>
              <a:stretch>
                <a:fillRect/>
              </a:stretch>
            </p:blipFill>
            <p:spPr>
              <a:xfrm>
                <a:off x="2584320" y="5196930"/>
                <a:ext cx="3825000" cy="245520"/>
              </a:xfrm>
              <a:prstGeom prst="rect">
                <a:avLst/>
              </a:prstGeom>
            </p:spPr>
          </p:pic>
        </mc:Fallback>
      </mc:AlternateContent>
    </p:spTree>
    <p:extLst>
      <p:ext uri="{BB962C8B-B14F-4D97-AF65-F5344CB8AC3E}">
        <p14:creationId xmlns:p14="http://schemas.microsoft.com/office/powerpoint/2010/main" val="1988171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26F6E-9691-8EC7-9B3D-EA5AE18DC47A}"/>
            </a:ext>
          </a:extLst>
        </p:cNvPr>
        <p:cNvGrpSpPr/>
        <p:nvPr/>
      </p:nvGrpSpPr>
      <p:grpSpPr>
        <a:xfrm>
          <a:off x="0" y="0"/>
          <a:ext cx="0" cy="0"/>
          <a:chOff x="0" y="0"/>
          <a:chExt cx="0" cy="0"/>
        </a:xfrm>
      </p:grpSpPr>
      <p:pic>
        <p:nvPicPr>
          <p:cNvPr id="25" name="Picture 2" descr="Eine stilisierte digitale Illustration zeigt eine Himmelsszene mit verschiedenen Sternbildern in menschlicher Gestalt, verbunden durch Linien, die Himmelskarten symbolisieren. Helle Lichtbänder verflechten sich dynamisch durch das Arrangement und veranschaulichen die visuelle Verbindung am Himmel. Jede Figur ist detailliert, mit symbolischen Objekten und elementaren Texturen, die ihre einzigartigen Aspekte der Schöpfung darstellen, wie sie in der Himmelssphäre beobachtet werden.">
            <a:extLst>
              <a:ext uri="{FF2B5EF4-FFF2-40B4-BE49-F238E27FC236}">
                <a16:creationId xmlns:a16="http://schemas.microsoft.com/office/drawing/2014/main" id="{F5F5031E-BDFB-A016-A56A-8D313FF4A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7979"/>
            <a:ext cx="6373741" cy="3582042"/>
          </a:xfrm>
          <a:prstGeom prst="rect">
            <a:avLst/>
          </a:prstGeom>
          <a:noFill/>
          <a:extLst>
            <a:ext uri="{909E8E84-426E-40DD-AFC4-6F175D3DCCD1}">
              <a14:hiddenFill xmlns:a14="http://schemas.microsoft.com/office/drawing/2010/main">
                <a:solidFill>
                  <a:srgbClr val="FFFFFF"/>
                </a:solidFill>
              </a14:hiddenFill>
            </a:ext>
          </a:extLst>
        </p:spPr>
      </p:pic>
      <p:pic>
        <p:nvPicPr>
          <p:cNvPr id="27" name="Grafik 26" descr="Ein Bild, das draußen, Himmel, Stein, Baum enthält.&#10;&#10;KI-generierte Inhalte können fehlerhaft sein.">
            <a:extLst>
              <a:ext uri="{FF2B5EF4-FFF2-40B4-BE49-F238E27FC236}">
                <a16:creationId xmlns:a16="http://schemas.microsoft.com/office/drawing/2014/main" id="{39C8BF8B-6F7A-580A-3DDE-C48C210A97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0384" y="4129954"/>
            <a:ext cx="5701616" cy="2728046"/>
          </a:xfrm>
          <a:prstGeom prst="rect">
            <a:avLst/>
          </a:prstGeom>
        </p:spPr>
      </p:pic>
      <p:pic>
        <p:nvPicPr>
          <p:cNvPr id="3" name="Grafik 2">
            <a:extLst>
              <a:ext uri="{FF2B5EF4-FFF2-40B4-BE49-F238E27FC236}">
                <a16:creationId xmlns:a16="http://schemas.microsoft.com/office/drawing/2014/main" id="{FF4BC239-A791-680D-F10F-E004CD11454F}"/>
              </a:ext>
            </a:extLst>
          </p:cNvPr>
          <p:cNvPicPr>
            <a:picLocks noChangeAspect="1"/>
          </p:cNvPicPr>
          <p:nvPr/>
        </p:nvPicPr>
        <p:blipFill>
          <a:blip r:embed="rId5"/>
          <a:stretch>
            <a:fillRect/>
          </a:stretch>
        </p:blipFill>
        <p:spPr>
          <a:xfrm>
            <a:off x="6490383" y="0"/>
            <a:ext cx="5701616" cy="4238625"/>
          </a:xfrm>
          <a:prstGeom prst="rect">
            <a:avLst/>
          </a:prstGeom>
        </p:spPr>
      </p:pic>
    </p:spTree>
    <p:extLst>
      <p:ext uri="{BB962C8B-B14F-4D97-AF65-F5344CB8AC3E}">
        <p14:creationId xmlns:p14="http://schemas.microsoft.com/office/powerpoint/2010/main" val="204993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9D93E-F1D2-0EF9-B5BF-1FCF14C36B05}"/>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2EB8E584-7CA6-210C-523B-7588AD0FA30D}"/>
              </a:ext>
            </a:extLst>
          </p:cNvPr>
          <p:cNvPicPr>
            <a:picLocks noChangeAspect="1"/>
          </p:cNvPicPr>
          <p:nvPr/>
        </p:nvPicPr>
        <p:blipFill>
          <a:blip r:embed="rId3"/>
          <a:stretch>
            <a:fillRect/>
          </a:stretch>
        </p:blipFill>
        <p:spPr>
          <a:xfrm>
            <a:off x="852487" y="-9368"/>
            <a:ext cx="10487025" cy="6867368"/>
          </a:xfrm>
          <a:prstGeom prst="rect">
            <a:avLst/>
          </a:prstGeom>
        </p:spPr>
      </p:pic>
      <p:sp>
        <p:nvSpPr>
          <p:cNvPr id="4" name="TextBox 5">
            <a:extLst>
              <a:ext uri="{FF2B5EF4-FFF2-40B4-BE49-F238E27FC236}">
                <a16:creationId xmlns:a16="http://schemas.microsoft.com/office/drawing/2014/main" id="{CFE175FF-89BA-9B58-E29A-ED1ADAF456EC}"/>
              </a:ext>
            </a:extLst>
          </p:cNvPr>
          <p:cNvSpPr txBox="1"/>
          <p:nvPr/>
        </p:nvSpPr>
        <p:spPr>
          <a:xfrm>
            <a:off x="1242060" y="5230475"/>
            <a:ext cx="5477364" cy="1446550"/>
          </a:xfrm>
          <a:prstGeom prst="rect">
            <a:avLst/>
          </a:prstGeom>
          <a:solidFill>
            <a:schemeClr val="bg1">
              <a:lumMod val="75000"/>
              <a:lumOff val="25000"/>
              <a:alpha val="70000"/>
            </a:schemeClr>
          </a:solidFill>
        </p:spPr>
        <p:txBody>
          <a:bodyPr wrap="square">
            <a:spAutoFit/>
          </a:bodyPr>
          <a:lstStyle/>
          <a:p>
            <a:r>
              <a:rPr lang="de-DE" sz="2200" noProof="0" dirty="0">
                <a:latin typeface="Shadows Into Light Two" panose="02000506000000020004" pitchFamily="2" charset="0"/>
              </a:rPr>
              <a:t>Und die Kelter wurde </a:t>
            </a:r>
            <a:r>
              <a:rPr lang="de-DE" sz="2200" b="1" noProof="0" dirty="0">
                <a:latin typeface="Shadows Into Light Two" panose="02000506000000020004" pitchFamily="2" charset="0"/>
              </a:rPr>
              <a:t>außerhalb der Stadt getreten</a:t>
            </a:r>
            <a:r>
              <a:rPr lang="de-DE" sz="2200" noProof="0" dirty="0">
                <a:latin typeface="Shadows Into Light Two" panose="02000506000000020004" pitchFamily="2" charset="0"/>
              </a:rPr>
              <a:t>, und es </a:t>
            </a:r>
            <a:r>
              <a:rPr lang="de-DE" sz="2200" noProof="0" dirty="0" err="1">
                <a:latin typeface="Shadows Into Light Two" panose="02000506000000020004" pitchFamily="2" charset="0"/>
              </a:rPr>
              <a:t>floß</a:t>
            </a:r>
            <a:r>
              <a:rPr lang="de-DE" sz="2200" noProof="0" dirty="0">
                <a:latin typeface="Shadows Into Light Two" panose="02000506000000020004" pitchFamily="2" charset="0"/>
              </a:rPr>
              <a:t> Blut aus der Kelter </a:t>
            </a:r>
            <a:r>
              <a:rPr lang="de-DE" sz="2200" b="1" noProof="0" dirty="0">
                <a:latin typeface="Shadows Into Light Two" panose="02000506000000020004" pitchFamily="2" charset="0"/>
              </a:rPr>
              <a:t>bis an die Zäume der Pferde, 1600 Stadien weit</a:t>
            </a:r>
            <a:r>
              <a:rPr lang="de-DE" sz="2200" noProof="0" dirty="0">
                <a:latin typeface="Shadows Into Light Two" panose="02000506000000020004" pitchFamily="2" charset="0"/>
              </a:rPr>
              <a:t>. </a:t>
            </a:r>
            <a:r>
              <a:rPr lang="de-DE" sz="2200" i="1" noProof="0" dirty="0">
                <a:latin typeface="Shadows Into Light Two" panose="02000506000000020004" pitchFamily="2" charset="0"/>
              </a:rPr>
              <a:t>(Offenbarung 14,20)</a:t>
            </a:r>
          </a:p>
        </p:txBody>
      </p:sp>
      <p:pic>
        <p:nvPicPr>
          <p:cNvPr id="5" name="Grafik 4">
            <a:extLst>
              <a:ext uri="{FF2B5EF4-FFF2-40B4-BE49-F238E27FC236}">
                <a16:creationId xmlns:a16="http://schemas.microsoft.com/office/drawing/2014/main" id="{32E67781-7960-A1C6-672C-C86250741CE8}"/>
              </a:ext>
            </a:extLst>
          </p:cNvPr>
          <p:cNvPicPr>
            <a:picLocks noChangeAspect="1"/>
          </p:cNvPicPr>
          <p:nvPr/>
        </p:nvPicPr>
        <p:blipFill>
          <a:blip r:embed="rId4"/>
          <a:stretch>
            <a:fillRect/>
          </a:stretch>
        </p:blipFill>
        <p:spPr>
          <a:xfrm>
            <a:off x="1242060" y="3076682"/>
            <a:ext cx="4975860" cy="1345988"/>
          </a:xfrm>
          <a:prstGeom prst="rect">
            <a:avLst/>
          </a:prstGeom>
        </p:spPr>
      </p:pic>
      <p:pic>
        <p:nvPicPr>
          <p:cNvPr id="7" name="Grafik 6">
            <a:extLst>
              <a:ext uri="{FF2B5EF4-FFF2-40B4-BE49-F238E27FC236}">
                <a16:creationId xmlns:a16="http://schemas.microsoft.com/office/drawing/2014/main" id="{0EE3B486-A860-70B7-DE59-8D127DE69F4D}"/>
              </a:ext>
            </a:extLst>
          </p:cNvPr>
          <p:cNvPicPr>
            <a:picLocks noChangeAspect="1"/>
          </p:cNvPicPr>
          <p:nvPr/>
        </p:nvPicPr>
        <p:blipFill>
          <a:blip r:embed="rId5"/>
          <a:stretch>
            <a:fillRect/>
          </a:stretch>
        </p:blipFill>
        <p:spPr>
          <a:xfrm>
            <a:off x="1242060" y="1456682"/>
            <a:ext cx="1620000" cy="1620000"/>
          </a:xfrm>
          <a:prstGeom prst="rect">
            <a:avLst/>
          </a:prstGeom>
        </p:spPr>
      </p:pic>
    </p:spTree>
    <p:extLst>
      <p:ext uri="{BB962C8B-B14F-4D97-AF65-F5344CB8AC3E}">
        <p14:creationId xmlns:p14="http://schemas.microsoft.com/office/powerpoint/2010/main" val="1263671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8BE55-FDF8-24C6-6DC5-309F0CB06C52}"/>
            </a:ext>
          </a:extLst>
        </p:cNvPr>
        <p:cNvGrpSpPr/>
        <p:nvPr/>
      </p:nvGrpSpPr>
      <p:grpSpPr>
        <a:xfrm>
          <a:off x="0" y="0"/>
          <a:ext cx="0" cy="0"/>
          <a:chOff x="0" y="0"/>
          <a:chExt cx="0" cy="0"/>
        </a:xfrm>
      </p:grpSpPr>
      <p:pic>
        <p:nvPicPr>
          <p:cNvPr id="6" name="Grafik 5" descr="Ein Bild, das Screenshot, Digitales Compositing, 3D-Modellierung, PC-Spiel enthält.&#10;&#10;KI-generierte Inhalte können fehlerhaft sein.">
            <a:extLst>
              <a:ext uri="{FF2B5EF4-FFF2-40B4-BE49-F238E27FC236}">
                <a16:creationId xmlns:a16="http://schemas.microsoft.com/office/drawing/2014/main" id="{5B8AAA8E-D632-B8F6-D3B1-173962233A4E}"/>
              </a:ext>
            </a:extLst>
          </p:cNvPr>
          <p:cNvPicPr>
            <a:picLocks noChangeAspect="1"/>
          </p:cNvPicPr>
          <p:nvPr/>
        </p:nvPicPr>
        <p:blipFill>
          <a:blip r:embed="rId3">
            <a:extLst>
              <a:ext uri="{28A0092B-C50C-407E-A947-70E740481C1C}">
                <a14:useLocalDpi xmlns:a14="http://schemas.microsoft.com/office/drawing/2010/main" val="0"/>
              </a:ext>
            </a:extLst>
          </a:blip>
          <a:srcRect l="3596" r="3596"/>
          <a:stretch>
            <a:fillRect/>
          </a:stretch>
        </p:blipFill>
        <p:spPr>
          <a:xfrm>
            <a:off x="0" y="-8019"/>
            <a:ext cx="12192000" cy="6866019"/>
          </a:xfrm>
          <a:prstGeom prst="rect">
            <a:avLst/>
          </a:prstGeom>
        </p:spPr>
      </p:pic>
    </p:spTree>
    <p:extLst>
      <p:ext uri="{BB962C8B-B14F-4D97-AF65-F5344CB8AC3E}">
        <p14:creationId xmlns:p14="http://schemas.microsoft.com/office/powerpoint/2010/main" val="3805616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BD2C8-072C-1F42-D248-2EBD52709FFE}"/>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85D3A6E4-EA2F-4F86-3AB5-BBAD5D50F028}"/>
              </a:ext>
            </a:extLst>
          </p:cNvPr>
          <p:cNvPicPr>
            <a:picLocks noChangeAspect="1"/>
          </p:cNvPicPr>
          <p:nvPr/>
        </p:nvPicPr>
        <p:blipFill>
          <a:blip r:embed="rId3"/>
          <a:stretch>
            <a:fillRect/>
          </a:stretch>
        </p:blipFill>
        <p:spPr>
          <a:xfrm>
            <a:off x="852487" y="-9368"/>
            <a:ext cx="10487025" cy="6867368"/>
          </a:xfrm>
          <a:prstGeom prst="rect">
            <a:avLst/>
          </a:prstGeom>
        </p:spPr>
      </p:pic>
      <p:sp>
        <p:nvSpPr>
          <p:cNvPr id="4" name="TextBox 5">
            <a:extLst>
              <a:ext uri="{FF2B5EF4-FFF2-40B4-BE49-F238E27FC236}">
                <a16:creationId xmlns:a16="http://schemas.microsoft.com/office/drawing/2014/main" id="{D8B32F15-0A06-CCE4-91CD-78FFC476ABBD}"/>
              </a:ext>
            </a:extLst>
          </p:cNvPr>
          <p:cNvSpPr txBox="1"/>
          <p:nvPr/>
        </p:nvSpPr>
        <p:spPr>
          <a:xfrm>
            <a:off x="1242060" y="5230475"/>
            <a:ext cx="5477364" cy="1446550"/>
          </a:xfrm>
          <a:prstGeom prst="rect">
            <a:avLst/>
          </a:prstGeom>
          <a:solidFill>
            <a:schemeClr val="bg1">
              <a:lumMod val="75000"/>
              <a:lumOff val="25000"/>
              <a:alpha val="70000"/>
            </a:schemeClr>
          </a:solidFill>
        </p:spPr>
        <p:txBody>
          <a:bodyPr wrap="square">
            <a:spAutoFit/>
          </a:bodyPr>
          <a:lstStyle/>
          <a:p>
            <a:r>
              <a:rPr lang="de-DE" sz="2200" noProof="0" dirty="0">
                <a:latin typeface="Shadows Into Light Two" panose="02000506000000020004" pitchFamily="2" charset="0"/>
              </a:rPr>
              <a:t>Und die Kelter wurde </a:t>
            </a:r>
            <a:r>
              <a:rPr lang="de-DE" sz="2200" b="1" noProof="0" dirty="0">
                <a:latin typeface="Shadows Into Light Two" panose="02000506000000020004" pitchFamily="2" charset="0"/>
              </a:rPr>
              <a:t>außerhalb der Stadt getreten</a:t>
            </a:r>
            <a:r>
              <a:rPr lang="de-DE" sz="2200" noProof="0" dirty="0">
                <a:latin typeface="Shadows Into Light Two" panose="02000506000000020004" pitchFamily="2" charset="0"/>
              </a:rPr>
              <a:t>, und es </a:t>
            </a:r>
            <a:r>
              <a:rPr lang="de-DE" sz="2200" noProof="0" dirty="0" err="1">
                <a:latin typeface="Shadows Into Light Two" panose="02000506000000020004" pitchFamily="2" charset="0"/>
              </a:rPr>
              <a:t>floß</a:t>
            </a:r>
            <a:r>
              <a:rPr lang="de-DE" sz="2200" noProof="0" dirty="0">
                <a:latin typeface="Shadows Into Light Two" panose="02000506000000020004" pitchFamily="2" charset="0"/>
              </a:rPr>
              <a:t> Blut aus der Kelter </a:t>
            </a:r>
            <a:r>
              <a:rPr lang="de-DE" sz="2200" b="1" noProof="0" dirty="0">
                <a:latin typeface="Shadows Into Light Two" panose="02000506000000020004" pitchFamily="2" charset="0"/>
              </a:rPr>
              <a:t>bis an die Zäume der Pferde, 1600 Stadien weit</a:t>
            </a:r>
            <a:r>
              <a:rPr lang="de-DE" sz="2200" noProof="0" dirty="0">
                <a:latin typeface="Shadows Into Light Two" panose="02000506000000020004" pitchFamily="2" charset="0"/>
              </a:rPr>
              <a:t>. </a:t>
            </a:r>
            <a:r>
              <a:rPr lang="de-DE" sz="2200" i="1" noProof="0" dirty="0">
                <a:latin typeface="Shadows Into Light Two" panose="02000506000000020004" pitchFamily="2" charset="0"/>
              </a:rPr>
              <a:t>(Offenbarung 14,20)</a:t>
            </a:r>
          </a:p>
        </p:txBody>
      </p:sp>
      <p:pic>
        <p:nvPicPr>
          <p:cNvPr id="5" name="Grafik 4">
            <a:extLst>
              <a:ext uri="{FF2B5EF4-FFF2-40B4-BE49-F238E27FC236}">
                <a16:creationId xmlns:a16="http://schemas.microsoft.com/office/drawing/2014/main" id="{37366614-6DCD-061A-4CA7-558A1524B2AC}"/>
              </a:ext>
            </a:extLst>
          </p:cNvPr>
          <p:cNvPicPr>
            <a:picLocks noChangeAspect="1"/>
          </p:cNvPicPr>
          <p:nvPr/>
        </p:nvPicPr>
        <p:blipFill>
          <a:blip r:embed="rId4"/>
          <a:stretch>
            <a:fillRect/>
          </a:stretch>
        </p:blipFill>
        <p:spPr>
          <a:xfrm>
            <a:off x="1242060" y="3076682"/>
            <a:ext cx="4975860" cy="1345988"/>
          </a:xfrm>
          <a:prstGeom prst="rect">
            <a:avLst/>
          </a:prstGeom>
        </p:spPr>
      </p:pic>
      <p:pic>
        <p:nvPicPr>
          <p:cNvPr id="7" name="Grafik 6">
            <a:extLst>
              <a:ext uri="{FF2B5EF4-FFF2-40B4-BE49-F238E27FC236}">
                <a16:creationId xmlns:a16="http://schemas.microsoft.com/office/drawing/2014/main" id="{6D0843C9-22F3-6CF1-923A-E2E1F3B88AF1}"/>
              </a:ext>
            </a:extLst>
          </p:cNvPr>
          <p:cNvPicPr>
            <a:picLocks noChangeAspect="1"/>
          </p:cNvPicPr>
          <p:nvPr/>
        </p:nvPicPr>
        <p:blipFill>
          <a:blip r:embed="rId5"/>
          <a:stretch>
            <a:fillRect/>
          </a:stretch>
        </p:blipFill>
        <p:spPr>
          <a:xfrm>
            <a:off x="1242060" y="1456682"/>
            <a:ext cx="1620000" cy="1620000"/>
          </a:xfrm>
          <a:prstGeom prst="rect">
            <a:avLst/>
          </a:prstGeom>
        </p:spPr>
      </p:pic>
      <p:pic>
        <p:nvPicPr>
          <p:cNvPr id="2" name="Grafik 1">
            <a:extLst>
              <a:ext uri="{FF2B5EF4-FFF2-40B4-BE49-F238E27FC236}">
                <a16:creationId xmlns:a16="http://schemas.microsoft.com/office/drawing/2014/main" id="{FCC03570-0E9B-7B5A-7540-AF48E0F65DE3}"/>
              </a:ext>
            </a:extLst>
          </p:cNvPr>
          <p:cNvPicPr>
            <a:picLocks noChangeAspect="1"/>
          </p:cNvPicPr>
          <p:nvPr/>
        </p:nvPicPr>
        <p:blipFill>
          <a:blip r:embed="rId6"/>
          <a:stretch>
            <a:fillRect/>
          </a:stretch>
        </p:blipFill>
        <p:spPr>
          <a:xfrm>
            <a:off x="12344400" y="-9368"/>
            <a:ext cx="1620000" cy="1620000"/>
          </a:xfrm>
          <a:prstGeom prst="rect">
            <a:avLst/>
          </a:prstGeom>
        </p:spPr>
      </p:pic>
      <p:pic>
        <p:nvPicPr>
          <p:cNvPr id="6" name="Grafik 5">
            <a:extLst>
              <a:ext uri="{FF2B5EF4-FFF2-40B4-BE49-F238E27FC236}">
                <a16:creationId xmlns:a16="http://schemas.microsoft.com/office/drawing/2014/main" id="{5D7FCA18-57CF-8846-6BCF-53F0BFEA2695}"/>
              </a:ext>
            </a:extLst>
          </p:cNvPr>
          <p:cNvPicPr>
            <a:picLocks noChangeAspect="1"/>
          </p:cNvPicPr>
          <p:nvPr/>
        </p:nvPicPr>
        <p:blipFill>
          <a:blip r:embed="rId7"/>
          <a:stretch>
            <a:fillRect/>
          </a:stretch>
        </p:blipFill>
        <p:spPr>
          <a:xfrm>
            <a:off x="12344400" y="5238000"/>
            <a:ext cx="1620000" cy="1620000"/>
          </a:xfrm>
          <a:prstGeom prst="rect">
            <a:avLst/>
          </a:prstGeom>
        </p:spPr>
      </p:pic>
      <p:pic>
        <p:nvPicPr>
          <p:cNvPr id="9" name="Grafik 8">
            <a:extLst>
              <a:ext uri="{FF2B5EF4-FFF2-40B4-BE49-F238E27FC236}">
                <a16:creationId xmlns:a16="http://schemas.microsoft.com/office/drawing/2014/main" id="{5E15583F-E6EF-8895-A9B9-27FC0D5026CE}"/>
              </a:ext>
            </a:extLst>
          </p:cNvPr>
          <p:cNvPicPr>
            <a:picLocks noChangeAspect="1"/>
          </p:cNvPicPr>
          <p:nvPr/>
        </p:nvPicPr>
        <p:blipFill>
          <a:blip r:embed="rId8"/>
          <a:stretch>
            <a:fillRect/>
          </a:stretch>
        </p:blipFill>
        <p:spPr>
          <a:xfrm>
            <a:off x="13232129" y="5879099"/>
            <a:ext cx="3007995" cy="797926"/>
          </a:xfrm>
          <a:prstGeom prst="rect">
            <a:avLst/>
          </a:prstGeom>
        </p:spPr>
      </p:pic>
      <p:pic>
        <p:nvPicPr>
          <p:cNvPr id="11" name="Grafik 10">
            <a:extLst>
              <a:ext uri="{FF2B5EF4-FFF2-40B4-BE49-F238E27FC236}">
                <a16:creationId xmlns:a16="http://schemas.microsoft.com/office/drawing/2014/main" id="{C1DC1DD3-655A-E648-41CE-DA06DB35D2C3}"/>
              </a:ext>
            </a:extLst>
          </p:cNvPr>
          <p:cNvPicPr>
            <a:picLocks noChangeAspect="1"/>
          </p:cNvPicPr>
          <p:nvPr/>
        </p:nvPicPr>
        <p:blipFill>
          <a:blip r:embed="rId9"/>
          <a:stretch>
            <a:fillRect/>
          </a:stretch>
        </p:blipFill>
        <p:spPr>
          <a:xfrm>
            <a:off x="13059726" y="464271"/>
            <a:ext cx="3352800" cy="905050"/>
          </a:xfrm>
          <a:prstGeom prst="rect">
            <a:avLst/>
          </a:prstGeom>
        </p:spPr>
      </p:pic>
    </p:spTree>
    <p:extLst>
      <p:ext uri="{BB962C8B-B14F-4D97-AF65-F5344CB8AC3E}">
        <p14:creationId xmlns:p14="http://schemas.microsoft.com/office/powerpoint/2010/main" val="2358811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B3256-D8FB-F335-BE1D-22C6E787787F}"/>
            </a:ext>
          </a:extLst>
        </p:cNvPr>
        <p:cNvGrpSpPr/>
        <p:nvPr/>
      </p:nvGrpSpPr>
      <p:grpSpPr>
        <a:xfrm>
          <a:off x="0" y="0"/>
          <a:ext cx="0" cy="0"/>
          <a:chOff x="0" y="0"/>
          <a:chExt cx="0" cy="0"/>
        </a:xfrm>
      </p:grpSpPr>
      <p:pic>
        <p:nvPicPr>
          <p:cNvPr id="1026" name="Picture 2" descr="Olympiastadion, Athen, 1906 von Unbekannt: Kunstdruck">
            <a:extLst>
              <a:ext uri="{FF2B5EF4-FFF2-40B4-BE49-F238E27FC236}">
                <a16:creationId xmlns:a16="http://schemas.microsoft.com/office/drawing/2014/main" id="{EC50857C-A428-9A5A-B673-EA2EE4B30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D01BF608-4F14-F5B6-869A-87660CD97490}"/>
              </a:ext>
            </a:extLst>
          </p:cNvPr>
          <p:cNvSpPr txBox="1"/>
          <p:nvPr/>
        </p:nvSpPr>
        <p:spPr>
          <a:xfrm>
            <a:off x="6012180" y="63699"/>
            <a:ext cx="6096000" cy="2893100"/>
          </a:xfrm>
          <a:prstGeom prst="rect">
            <a:avLst/>
          </a:prstGeom>
          <a:solidFill>
            <a:schemeClr val="tx1"/>
          </a:solidFill>
        </p:spPr>
        <p:txBody>
          <a:bodyPr wrap="square">
            <a:spAutoFit/>
          </a:bodyPr>
          <a:lstStyle/>
          <a:p>
            <a:pPr marR="0" algn="l"/>
            <a:r>
              <a:rPr lang="en-US" sz="1800" b="0" i="0" u="none" strike="noStrike" baseline="0" dirty="0">
                <a:solidFill>
                  <a:srgbClr val="000000"/>
                </a:solidFill>
                <a:latin typeface="Tahoma" panose="020B0604030504040204" pitchFamily="34" charset="0"/>
              </a:rPr>
              <a:t>G4712 </a:t>
            </a:r>
            <a:r>
              <a:rPr lang="en-US" sz="2800" b="0" i="0" u="none" strike="noStrike" baseline="0" dirty="0" err="1">
                <a:solidFill>
                  <a:srgbClr val="800000"/>
                </a:solidFill>
                <a:latin typeface="Gentium" panose="02000503060000020004" pitchFamily="2" charset="0"/>
              </a:rPr>
              <a:t>στάδιον</a:t>
            </a:r>
            <a:r>
              <a:rPr lang="en-US" sz="1800" b="0" i="0" u="none" strike="noStrike" baseline="0" dirty="0">
                <a:solidFill>
                  <a:srgbClr val="000000"/>
                </a:solidFill>
                <a:latin typeface="Tahoma" panose="020B0604030504040204" pitchFamily="34" charset="0"/>
              </a:rPr>
              <a:t> </a:t>
            </a:r>
            <a:r>
              <a:rPr lang="en-US" sz="1800" b="1" i="0" u="none" strike="noStrike" baseline="0" dirty="0" err="1">
                <a:solidFill>
                  <a:srgbClr val="000000"/>
                </a:solidFill>
                <a:latin typeface="Tahoma" panose="020B0604030504040204" pitchFamily="34" charset="0"/>
              </a:rPr>
              <a:t>stadion</a:t>
            </a:r>
            <a:r>
              <a:rPr lang="en-US" sz="1800" b="0" i="0" u="none" strike="noStrike" baseline="0" dirty="0">
                <a:solidFill>
                  <a:srgbClr val="000000"/>
                </a:solidFill>
                <a:latin typeface="Tahoma" panose="020B0604030504040204" pitchFamily="34" charset="0"/>
              </a:rPr>
              <a:t> (</a:t>
            </a:r>
            <a:r>
              <a:rPr lang="en-US" sz="2400" b="0" i="0" u="none" strike="noStrike" baseline="0" dirty="0" err="1">
                <a:solidFill>
                  <a:srgbClr val="800000"/>
                </a:solidFill>
                <a:latin typeface="Gentium" panose="02000503060000020004" pitchFamily="2" charset="0"/>
                <a:hlinkClick r:id="rId4"/>
              </a:rPr>
              <a:t>sta</a:t>
            </a:r>
            <a:r>
              <a:rPr lang="en-US" sz="2400" b="0" i="0" u="none" strike="noStrike" baseline="0" dirty="0">
                <a:solidFill>
                  <a:srgbClr val="800000"/>
                </a:solidFill>
                <a:latin typeface="Gentium" panose="02000503060000020004" pitchFamily="2" charset="0"/>
                <a:hlinkClick r:id="rId4"/>
              </a:rPr>
              <a:t>'-</a:t>
            </a:r>
            <a:r>
              <a:rPr lang="en-US" sz="2400" b="0" i="0" u="none" strike="noStrike" baseline="0" dirty="0" err="1">
                <a:solidFill>
                  <a:srgbClr val="800000"/>
                </a:solidFill>
                <a:latin typeface="Gentium" panose="02000503060000020004" pitchFamily="2" charset="0"/>
                <a:hlinkClick r:id="rId4"/>
              </a:rPr>
              <a:t>d̮iy-on</a:t>
            </a:r>
            <a:r>
              <a:rPr lang="en-US" sz="1800" b="0" i="0" u="none" strike="noStrike" baseline="0" dirty="0">
                <a:solidFill>
                  <a:srgbClr val="000000"/>
                </a:solidFill>
                <a:latin typeface="Tahoma" panose="020B0604030504040204" pitchFamily="34" charset="0"/>
                <a:hlinkClick r:id="rId4"/>
              </a:rPr>
              <a:t>) </a:t>
            </a:r>
            <a:r>
              <a:rPr lang="en-US" sz="1800" b="0" i="1" u="none" strike="noStrike" baseline="0" dirty="0">
                <a:solidFill>
                  <a:srgbClr val="0000FF"/>
                </a:solidFill>
                <a:latin typeface="Tahoma" panose="020B0604030504040204" pitchFamily="34" charset="0"/>
                <a:hlinkClick r:id="rId5"/>
              </a:rPr>
              <a:t>n</a:t>
            </a:r>
            <a:r>
              <a:rPr lang="en-US" sz="1800" b="0" i="1" u="none" strike="noStrike" baseline="0" dirty="0">
                <a:solidFill>
                  <a:srgbClr val="000000"/>
                </a:solidFill>
                <a:latin typeface="Tahoma" panose="020B0604030504040204" pitchFamily="34" charset="0"/>
                <a:hlinkClick r:id="rId5"/>
              </a:rPr>
              <a:t>.</a:t>
            </a:r>
          </a:p>
          <a:p>
            <a:pPr marR="0" algn="l"/>
            <a:r>
              <a:rPr lang="el-GR" sz="1800" b="0" i="0" u="none" strike="noStrike" baseline="0" dirty="0">
                <a:solidFill>
                  <a:srgbClr val="000000"/>
                </a:solidFill>
                <a:latin typeface="Tahoma" panose="020B0604030504040204" pitchFamily="34" charset="0"/>
              </a:rPr>
              <a:t>   </a:t>
            </a:r>
            <a:r>
              <a:rPr lang="el-GR" sz="2800" b="0" i="0" u="none" strike="noStrike" baseline="0" dirty="0">
                <a:solidFill>
                  <a:srgbClr val="800000"/>
                </a:solidFill>
                <a:latin typeface="Gentium" panose="02000503060000020004" pitchFamily="2" charset="0"/>
              </a:rPr>
              <a:t>στάδιος</a:t>
            </a:r>
            <a:r>
              <a:rPr lang="el-GR" sz="1800" b="0" i="0" u="none" strike="noStrike" baseline="0" dirty="0">
                <a:solidFill>
                  <a:srgbClr val="000000"/>
                </a:solidFill>
                <a:latin typeface="Tahoma" panose="020B0604030504040204" pitchFamily="34" charset="0"/>
              </a:rPr>
              <a:t> </a:t>
            </a:r>
            <a:r>
              <a:rPr lang="en-US" sz="1800" b="1" i="0" u="none" strike="noStrike" baseline="0" dirty="0" err="1">
                <a:solidFill>
                  <a:srgbClr val="000000"/>
                </a:solidFill>
                <a:latin typeface="Tahoma" panose="020B0604030504040204" pitchFamily="34" charset="0"/>
              </a:rPr>
              <a:t>stadios</a:t>
            </a:r>
            <a:r>
              <a:rPr lang="en-US" sz="1800" b="0" i="0" u="none" strike="noStrike" baseline="0" dirty="0">
                <a:solidFill>
                  <a:srgbClr val="000000"/>
                </a:solidFill>
                <a:latin typeface="Tahoma" panose="020B0604030504040204" pitchFamily="34" charset="0"/>
              </a:rPr>
              <a:t> (</a:t>
            </a:r>
            <a:r>
              <a:rPr lang="en-US" sz="2400" b="0" i="0" u="none" strike="noStrike" baseline="0" dirty="0" err="1">
                <a:solidFill>
                  <a:srgbClr val="800000"/>
                </a:solidFill>
                <a:latin typeface="Gentium" panose="02000503060000020004" pitchFamily="2" charset="0"/>
                <a:hlinkClick r:id="rId4"/>
              </a:rPr>
              <a:t>sta</a:t>
            </a:r>
            <a:r>
              <a:rPr lang="en-US" sz="2400" b="0" i="0" u="none" strike="noStrike" baseline="0" dirty="0">
                <a:solidFill>
                  <a:srgbClr val="800000"/>
                </a:solidFill>
                <a:latin typeface="Gentium" panose="02000503060000020004" pitchFamily="2" charset="0"/>
                <a:hlinkClick r:id="rId4"/>
              </a:rPr>
              <a:t>'-</a:t>
            </a:r>
            <a:r>
              <a:rPr lang="en-US" sz="2400" b="0" i="0" u="none" strike="noStrike" baseline="0" dirty="0" err="1">
                <a:solidFill>
                  <a:srgbClr val="800000"/>
                </a:solidFill>
                <a:latin typeface="Gentium" panose="02000503060000020004" pitchFamily="2" charset="0"/>
                <a:hlinkClick r:id="rId4"/>
              </a:rPr>
              <a:t>d̮iy-os</a:t>
            </a:r>
            <a:r>
              <a:rPr lang="en-US" sz="1800" b="0" i="0" u="none" strike="noStrike" baseline="0" dirty="0">
                <a:solidFill>
                  <a:srgbClr val="000000"/>
                </a:solidFill>
                <a:latin typeface="Tahoma" panose="020B0604030504040204" pitchFamily="34" charset="0"/>
                <a:hlinkClick r:id="rId4"/>
              </a:rPr>
              <a:t>) </a:t>
            </a:r>
            <a:r>
              <a:rPr lang="en-US" sz="1400" b="0" i="0" u="none" strike="noStrike" baseline="0" dirty="0">
                <a:solidFill>
                  <a:srgbClr val="000000"/>
                </a:solidFill>
                <a:latin typeface="Tahoma" panose="020B0604030504040204" pitchFamily="34" charset="0"/>
                <a:hlinkClick r:id="rId4"/>
              </a:rPr>
              <a:t>[masculine]</a:t>
            </a:r>
          </a:p>
          <a:p>
            <a:pPr marR="0" algn="l"/>
            <a:r>
              <a:rPr lang="en-US" sz="1800" b="1" i="0" u="none" strike="noStrike" baseline="0" dirty="0">
                <a:solidFill>
                  <a:srgbClr val="000000"/>
                </a:solidFill>
                <a:latin typeface="Tahoma" panose="020B0604030504040204" pitchFamily="34" charset="0"/>
              </a:rPr>
              <a:t>1. </a:t>
            </a:r>
            <a:r>
              <a:rPr lang="de-DE" sz="1800" b="1" i="0" u="none" strike="noStrike" baseline="0" dirty="0">
                <a:solidFill>
                  <a:srgbClr val="000000"/>
                </a:solidFill>
                <a:latin typeface="Tahoma" panose="020B0604030504040204" pitchFamily="34" charset="0"/>
              </a:rPr>
              <a:t>Ein Stadion, eine bestimmte Längeneinheit (ca. 185 m)</a:t>
            </a:r>
            <a:r>
              <a:rPr lang="en-US" sz="1800" b="1" i="0" u="none" strike="noStrike" baseline="0" dirty="0">
                <a:solidFill>
                  <a:srgbClr val="000000"/>
                </a:solidFill>
                <a:latin typeface="Tahoma" panose="020B0604030504040204" pitchFamily="34" charset="0"/>
              </a:rPr>
              <a:t>.</a:t>
            </a:r>
          </a:p>
          <a:p>
            <a:pPr marR="0" algn="l"/>
            <a:r>
              <a:rPr lang="en-US" sz="1800" b="1" i="0" u="none" strike="noStrike" baseline="0" dirty="0">
                <a:solidFill>
                  <a:srgbClr val="000000"/>
                </a:solidFill>
                <a:latin typeface="Tahoma" panose="020B0604030504040204" pitchFamily="34" charset="0"/>
              </a:rPr>
              <a:t>2. </a:t>
            </a:r>
            <a:r>
              <a:rPr lang="en-US" sz="1600" b="0" i="1" u="none" strike="noStrike" baseline="0" dirty="0">
                <a:solidFill>
                  <a:srgbClr val="000000"/>
                </a:solidFill>
                <a:latin typeface="Tahoma" panose="020B0604030504040204" pitchFamily="34" charset="0"/>
              </a:rPr>
              <a:t>(</a:t>
            </a:r>
            <a:r>
              <a:rPr lang="de-DE" sz="1600" b="0" i="1" u="none" strike="noStrike" baseline="0" dirty="0">
                <a:solidFill>
                  <a:srgbClr val="000000"/>
                </a:solidFill>
                <a:latin typeface="Tahoma" panose="020B0604030504040204" pitchFamily="34" charset="0"/>
              </a:rPr>
              <a:t>im übertragenen Sinn) </a:t>
            </a:r>
            <a:r>
              <a:rPr lang="de-DE" b="1" u="none" strike="noStrike" baseline="0" dirty="0">
                <a:solidFill>
                  <a:srgbClr val="000000"/>
                </a:solidFill>
                <a:latin typeface="Tahoma" panose="020B0604030504040204" pitchFamily="34" charset="0"/>
              </a:rPr>
              <a:t>eine Rennbahn oder ein Laufplatz.</a:t>
            </a:r>
          </a:p>
          <a:p>
            <a:pPr marR="0" algn="l"/>
            <a:r>
              <a:rPr lang="en-US" sz="1800" b="0" i="0" u="none" strike="noStrike" baseline="0" dirty="0">
                <a:solidFill>
                  <a:srgbClr val="000000"/>
                </a:solidFill>
                <a:latin typeface="Tahoma" panose="020B0604030504040204" pitchFamily="34" charset="0"/>
              </a:rPr>
              <a:t>[</a:t>
            </a:r>
            <a:r>
              <a:rPr lang="en-US" sz="1800" b="0" i="0" u="none" strike="noStrike" baseline="0" dirty="0" err="1">
                <a:solidFill>
                  <a:srgbClr val="000000"/>
                </a:solidFill>
                <a:latin typeface="Tahoma" panose="020B0604030504040204" pitchFamily="34" charset="0"/>
              </a:rPr>
              <a:t>abgeleitet</a:t>
            </a:r>
            <a:r>
              <a:rPr lang="en-US" sz="1800" b="0" i="0" u="none" strike="noStrike" baseline="0" dirty="0">
                <a:solidFill>
                  <a:srgbClr val="000000"/>
                </a:solidFill>
                <a:latin typeface="Tahoma" panose="020B0604030504040204" pitchFamily="34" charset="0"/>
              </a:rPr>
              <a:t> von der Wurzel </a:t>
            </a:r>
            <a:r>
              <a:rPr lang="en-US" sz="1800" b="0" i="0" u="none" strike="noStrike" baseline="0" dirty="0">
                <a:solidFill>
                  <a:srgbClr val="0000FF"/>
                </a:solidFill>
                <a:latin typeface="Tahoma" panose="020B0604030504040204" pitchFamily="34" charset="0"/>
                <a:hlinkClick r:id="rId6"/>
              </a:rPr>
              <a:t>G2476</a:t>
            </a:r>
            <a:r>
              <a:rPr lang="en-US" sz="1800" b="0" i="0" u="none" strike="noStrike" baseline="0" dirty="0">
                <a:solidFill>
                  <a:srgbClr val="000000"/>
                </a:solidFill>
                <a:latin typeface="Tahoma" panose="020B0604030504040204" pitchFamily="34" charset="0"/>
                <a:hlinkClick r:id="rId6"/>
              </a:rPr>
              <a:t> (as fixed)]</a:t>
            </a:r>
          </a:p>
          <a:p>
            <a:pPr marR="0" algn="l"/>
            <a:r>
              <a:rPr lang="en-US" sz="1800" b="0" i="0" u="none" strike="noStrike" baseline="0" dirty="0">
                <a:solidFill>
                  <a:srgbClr val="000000"/>
                </a:solidFill>
                <a:latin typeface="Tahoma" panose="020B0604030504040204" pitchFamily="34" charset="0"/>
              </a:rPr>
              <a:t>KJV: furlong, race </a:t>
            </a:r>
          </a:p>
          <a:p>
            <a:pPr marR="0" algn="l"/>
            <a:r>
              <a:rPr lang="en-US" sz="1800" b="0" i="0" u="none" strike="noStrike" baseline="0" dirty="0">
                <a:solidFill>
                  <a:srgbClr val="000000"/>
                </a:solidFill>
                <a:latin typeface="Tahoma" panose="020B0604030504040204" pitchFamily="34" charset="0"/>
              </a:rPr>
              <a:t>Wurzel(</a:t>
            </a:r>
            <a:r>
              <a:rPr lang="en-US" dirty="0">
                <a:solidFill>
                  <a:srgbClr val="000000"/>
                </a:solidFill>
                <a:latin typeface="Tahoma" panose="020B0604030504040204" pitchFamily="34" charset="0"/>
              </a:rPr>
              <a:t>n</a:t>
            </a:r>
            <a:r>
              <a:rPr lang="en-US" sz="1800" b="0" i="0" u="none" strike="noStrike" baseline="0" dirty="0">
                <a:solidFill>
                  <a:srgbClr val="000000"/>
                </a:solidFill>
                <a:latin typeface="Tahoma" panose="020B0604030504040204" pitchFamily="34" charset="0"/>
              </a:rPr>
              <a:t>): </a:t>
            </a:r>
            <a:r>
              <a:rPr lang="en-US" dirty="0">
                <a:solidFill>
                  <a:srgbClr val="0000FF"/>
                </a:solidFill>
                <a:latin typeface="Tahoma" panose="020B0604030504040204" pitchFamily="34" charset="0"/>
              </a:rPr>
              <a:t>G2476</a:t>
            </a:r>
            <a:r>
              <a:rPr lang="en-US" dirty="0">
                <a:solidFill>
                  <a:srgbClr val="000000"/>
                </a:solidFill>
                <a:latin typeface="Tahoma" panose="020B0604030504040204" pitchFamily="34" charset="0"/>
              </a:rPr>
              <a:t> </a:t>
            </a:r>
          </a:p>
        </p:txBody>
      </p:sp>
      <p:sp>
        <p:nvSpPr>
          <p:cNvPr id="2" name="Textfeld 1">
            <a:extLst>
              <a:ext uri="{FF2B5EF4-FFF2-40B4-BE49-F238E27FC236}">
                <a16:creationId xmlns:a16="http://schemas.microsoft.com/office/drawing/2014/main" id="{8AFADEA2-429E-3BF4-C41C-EB783490A74C}"/>
              </a:ext>
            </a:extLst>
          </p:cNvPr>
          <p:cNvSpPr txBox="1"/>
          <p:nvPr/>
        </p:nvSpPr>
        <p:spPr>
          <a:xfrm>
            <a:off x="12517755" y="63699"/>
            <a:ext cx="6096000" cy="2616101"/>
          </a:xfrm>
          <a:prstGeom prst="rect">
            <a:avLst/>
          </a:prstGeom>
          <a:solidFill>
            <a:schemeClr val="tx1"/>
          </a:solidFill>
        </p:spPr>
        <p:txBody>
          <a:bodyPr wrap="square">
            <a:spAutoFit/>
          </a:bodyPr>
          <a:lstStyle/>
          <a:p>
            <a:pPr marR="0" algn="l"/>
            <a:r>
              <a:rPr lang="en-US" sz="1800" b="0" i="0" u="none" strike="noStrike" baseline="0" dirty="0">
                <a:solidFill>
                  <a:srgbClr val="000000"/>
                </a:solidFill>
                <a:latin typeface="Tahoma" panose="020B0604030504040204" pitchFamily="34" charset="0"/>
              </a:rPr>
              <a:t>G4712 </a:t>
            </a:r>
            <a:r>
              <a:rPr lang="en-US" sz="2800" b="0" i="0" u="none" strike="noStrike" baseline="0" dirty="0" err="1">
                <a:solidFill>
                  <a:srgbClr val="800000"/>
                </a:solidFill>
                <a:latin typeface="Gentium" panose="02000503060000020004" pitchFamily="2" charset="0"/>
              </a:rPr>
              <a:t>στάδιον</a:t>
            </a:r>
            <a:r>
              <a:rPr lang="en-US" sz="1800" b="0" i="0" u="none" strike="noStrike" baseline="0" dirty="0">
                <a:solidFill>
                  <a:srgbClr val="000000"/>
                </a:solidFill>
                <a:latin typeface="Tahoma" panose="020B0604030504040204" pitchFamily="34" charset="0"/>
              </a:rPr>
              <a:t> </a:t>
            </a:r>
            <a:r>
              <a:rPr lang="en-US" sz="1800" b="1" i="0" u="none" strike="noStrike" baseline="0" dirty="0" err="1">
                <a:solidFill>
                  <a:srgbClr val="000000"/>
                </a:solidFill>
                <a:latin typeface="Tahoma" panose="020B0604030504040204" pitchFamily="34" charset="0"/>
              </a:rPr>
              <a:t>stadion</a:t>
            </a:r>
            <a:r>
              <a:rPr lang="en-US" sz="1800" b="0" i="0" u="none" strike="noStrike" baseline="0" dirty="0">
                <a:solidFill>
                  <a:srgbClr val="000000"/>
                </a:solidFill>
                <a:latin typeface="Tahoma" panose="020B0604030504040204" pitchFamily="34" charset="0"/>
              </a:rPr>
              <a:t> (</a:t>
            </a:r>
            <a:r>
              <a:rPr lang="en-US" sz="2400" b="0" i="0" u="none" strike="noStrike" baseline="0" dirty="0" err="1">
                <a:solidFill>
                  <a:srgbClr val="800000"/>
                </a:solidFill>
                <a:latin typeface="Gentium" panose="02000503060000020004" pitchFamily="2" charset="0"/>
                <a:hlinkClick r:id="rId4"/>
              </a:rPr>
              <a:t>sta</a:t>
            </a:r>
            <a:r>
              <a:rPr lang="en-US" sz="2400" b="0" i="0" u="none" strike="noStrike" baseline="0" dirty="0">
                <a:solidFill>
                  <a:srgbClr val="800000"/>
                </a:solidFill>
                <a:latin typeface="Gentium" panose="02000503060000020004" pitchFamily="2" charset="0"/>
                <a:hlinkClick r:id="rId4"/>
              </a:rPr>
              <a:t>'-</a:t>
            </a:r>
            <a:r>
              <a:rPr lang="en-US" sz="2400" b="0" i="0" u="none" strike="noStrike" baseline="0" dirty="0" err="1">
                <a:solidFill>
                  <a:srgbClr val="800000"/>
                </a:solidFill>
                <a:latin typeface="Gentium" panose="02000503060000020004" pitchFamily="2" charset="0"/>
                <a:hlinkClick r:id="rId4"/>
              </a:rPr>
              <a:t>d̮iy-on</a:t>
            </a:r>
            <a:r>
              <a:rPr lang="en-US" sz="1800" b="0" i="0" u="none" strike="noStrike" baseline="0" dirty="0">
                <a:solidFill>
                  <a:srgbClr val="000000"/>
                </a:solidFill>
                <a:latin typeface="Tahoma" panose="020B0604030504040204" pitchFamily="34" charset="0"/>
                <a:hlinkClick r:id="rId4"/>
              </a:rPr>
              <a:t>) </a:t>
            </a:r>
            <a:r>
              <a:rPr lang="en-US" sz="1800" b="0" i="1" u="none" strike="noStrike" baseline="0" dirty="0">
                <a:solidFill>
                  <a:srgbClr val="0000FF"/>
                </a:solidFill>
                <a:latin typeface="Tahoma" panose="020B0604030504040204" pitchFamily="34" charset="0"/>
                <a:hlinkClick r:id="rId5"/>
              </a:rPr>
              <a:t>n</a:t>
            </a:r>
            <a:r>
              <a:rPr lang="en-US" sz="1800" b="0" i="1" u="none" strike="noStrike" baseline="0" dirty="0">
                <a:solidFill>
                  <a:srgbClr val="000000"/>
                </a:solidFill>
                <a:latin typeface="Tahoma" panose="020B0604030504040204" pitchFamily="34" charset="0"/>
                <a:hlinkClick r:id="rId5"/>
              </a:rPr>
              <a:t>.</a:t>
            </a:r>
          </a:p>
          <a:p>
            <a:pPr marR="0" algn="l"/>
            <a:r>
              <a:rPr lang="el-GR" sz="1800" b="0" i="0" u="none" strike="noStrike" baseline="0" dirty="0">
                <a:solidFill>
                  <a:srgbClr val="000000"/>
                </a:solidFill>
                <a:latin typeface="Tahoma" panose="020B0604030504040204" pitchFamily="34" charset="0"/>
              </a:rPr>
              <a:t>   </a:t>
            </a:r>
            <a:r>
              <a:rPr lang="el-GR" sz="2800" b="0" i="0" u="none" strike="noStrike" baseline="0" dirty="0">
                <a:solidFill>
                  <a:srgbClr val="800000"/>
                </a:solidFill>
                <a:latin typeface="Gentium" panose="02000503060000020004" pitchFamily="2" charset="0"/>
              </a:rPr>
              <a:t>στάδιος</a:t>
            </a:r>
            <a:r>
              <a:rPr lang="el-GR" sz="1800" b="0" i="0" u="none" strike="noStrike" baseline="0" dirty="0">
                <a:solidFill>
                  <a:srgbClr val="000000"/>
                </a:solidFill>
                <a:latin typeface="Tahoma" panose="020B0604030504040204" pitchFamily="34" charset="0"/>
              </a:rPr>
              <a:t> </a:t>
            </a:r>
            <a:r>
              <a:rPr lang="en-US" sz="1800" b="1" i="0" u="none" strike="noStrike" baseline="0" dirty="0" err="1">
                <a:solidFill>
                  <a:srgbClr val="000000"/>
                </a:solidFill>
                <a:latin typeface="Tahoma" panose="020B0604030504040204" pitchFamily="34" charset="0"/>
              </a:rPr>
              <a:t>stadios</a:t>
            </a:r>
            <a:r>
              <a:rPr lang="en-US" sz="1800" b="0" i="0" u="none" strike="noStrike" baseline="0" dirty="0">
                <a:solidFill>
                  <a:srgbClr val="000000"/>
                </a:solidFill>
                <a:latin typeface="Tahoma" panose="020B0604030504040204" pitchFamily="34" charset="0"/>
              </a:rPr>
              <a:t> (</a:t>
            </a:r>
            <a:r>
              <a:rPr lang="en-US" sz="2400" b="0" i="0" u="none" strike="noStrike" baseline="0" dirty="0" err="1">
                <a:solidFill>
                  <a:srgbClr val="800000"/>
                </a:solidFill>
                <a:latin typeface="Gentium" panose="02000503060000020004" pitchFamily="2" charset="0"/>
                <a:hlinkClick r:id="rId4"/>
              </a:rPr>
              <a:t>sta</a:t>
            </a:r>
            <a:r>
              <a:rPr lang="en-US" sz="2400" b="0" i="0" u="none" strike="noStrike" baseline="0" dirty="0">
                <a:solidFill>
                  <a:srgbClr val="800000"/>
                </a:solidFill>
                <a:latin typeface="Gentium" panose="02000503060000020004" pitchFamily="2" charset="0"/>
                <a:hlinkClick r:id="rId4"/>
              </a:rPr>
              <a:t>'-</a:t>
            </a:r>
            <a:r>
              <a:rPr lang="en-US" sz="2400" b="0" i="0" u="none" strike="noStrike" baseline="0" dirty="0" err="1">
                <a:solidFill>
                  <a:srgbClr val="800000"/>
                </a:solidFill>
                <a:latin typeface="Gentium" panose="02000503060000020004" pitchFamily="2" charset="0"/>
                <a:hlinkClick r:id="rId4"/>
              </a:rPr>
              <a:t>d̮iy-os</a:t>
            </a:r>
            <a:r>
              <a:rPr lang="en-US" sz="1800" b="0" i="0" u="none" strike="noStrike" baseline="0" dirty="0">
                <a:solidFill>
                  <a:srgbClr val="000000"/>
                </a:solidFill>
                <a:latin typeface="Tahoma" panose="020B0604030504040204" pitchFamily="34" charset="0"/>
                <a:hlinkClick r:id="rId4"/>
              </a:rPr>
              <a:t>) </a:t>
            </a:r>
            <a:r>
              <a:rPr lang="en-US" sz="1400" b="0" i="0" u="none" strike="noStrike" baseline="0" dirty="0">
                <a:solidFill>
                  <a:srgbClr val="000000"/>
                </a:solidFill>
                <a:latin typeface="Tahoma" panose="020B0604030504040204" pitchFamily="34" charset="0"/>
                <a:hlinkClick r:id="rId4"/>
              </a:rPr>
              <a:t>[masculine]</a:t>
            </a:r>
          </a:p>
          <a:p>
            <a:pPr marR="0" algn="l"/>
            <a:r>
              <a:rPr lang="en-US" sz="1800" b="1" i="0" u="none" strike="noStrike" baseline="0" dirty="0">
                <a:solidFill>
                  <a:srgbClr val="000000"/>
                </a:solidFill>
                <a:latin typeface="Tahoma" panose="020B0604030504040204" pitchFamily="34" charset="0"/>
              </a:rPr>
              <a:t>1. a </a:t>
            </a:r>
            <a:r>
              <a:rPr lang="en-US" sz="1800" b="1" i="0" u="none" strike="noStrike" baseline="0" dirty="0" err="1">
                <a:solidFill>
                  <a:srgbClr val="000000"/>
                </a:solidFill>
                <a:latin typeface="Tahoma" panose="020B0604030504040204" pitchFamily="34" charset="0"/>
              </a:rPr>
              <a:t>stade</a:t>
            </a:r>
            <a:r>
              <a:rPr lang="en-US" sz="1800" b="1" i="0" u="none" strike="noStrike" baseline="0" dirty="0">
                <a:solidFill>
                  <a:srgbClr val="000000"/>
                </a:solidFill>
                <a:latin typeface="Tahoma" panose="020B0604030504040204" pitchFamily="34" charset="0"/>
              </a:rPr>
              <a:t> or certain measure of distance (about 185m).</a:t>
            </a:r>
          </a:p>
          <a:p>
            <a:pPr marR="0" algn="l"/>
            <a:r>
              <a:rPr lang="en-US" sz="1800" b="1" i="0" u="none" strike="noStrike" baseline="0" dirty="0">
                <a:solidFill>
                  <a:srgbClr val="000000"/>
                </a:solidFill>
                <a:latin typeface="Tahoma" panose="020B0604030504040204" pitchFamily="34" charset="0"/>
              </a:rPr>
              <a:t>2. </a:t>
            </a:r>
            <a:r>
              <a:rPr lang="en-US" sz="1600" b="0" i="1" u="none" strike="noStrike" baseline="0" dirty="0">
                <a:solidFill>
                  <a:srgbClr val="000000"/>
                </a:solidFill>
                <a:latin typeface="Tahoma" panose="020B0604030504040204" pitchFamily="34" charset="0"/>
              </a:rPr>
              <a:t>(by implication)</a:t>
            </a:r>
            <a:r>
              <a:rPr lang="en-US" sz="1800" b="1" i="0" u="none" strike="noStrike" baseline="0" dirty="0">
                <a:solidFill>
                  <a:srgbClr val="000000"/>
                </a:solidFill>
                <a:latin typeface="Tahoma" panose="020B0604030504040204" pitchFamily="34" charset="0"/>
              </a:rPr>
              <a:t> a stadium or race-course.</a:t>
            </a:r>
          </a:p>
          <a:p>
            <a:pPr marR="0" algn="l"/>
            <a:r>
              <a:rPr lang="en-US" sz="1800" b="0" i="0" u="none" strike="noStrike" baseline="0" dirty="0">
                <a:solidFill>
                  <a:srgbClr val="000000"/>
                </a:solidFill>
                <a:latin typeface="Tahoma" panose="020B0604030504040204" pitchFamily="34" charset="0"/>
              </a:rPr>
              <a:t>[from the base of </a:t>
            </a:r>
            <a:r>
              <a:rPr lang="en-US" sz="1800" b="0" i="0" u="none" strike="noStrike" baseline="0" dirty="0">
                <a:solidFill>
                  <a:srgbClr val="0000FF"/>
                </a:solidFill>
                <a:latin typeface="Tahoma" panose="020B0604030504040204" pitchFamily="34" charset="0"/>
                <a:hlinkClick r:id="rId6"/>
              </a:rPr>
              <a:t>G2476</a:t>
            </a:r>
            <a:r>
              <a:rPr lang="en-US" sz="1800" b="0" i="0" u="none" strike="noStrike" baseline="0" dirty="0">
                <a:solidFill>
                  <a:srgbClr val="000000"/>
                </a:solidFill>
                <a:latin typeface="Tahoma" panose="020B0604030504040204" pitchFamily="34" charset="0"/>
                <a:hlinkClick r:id="rId6"/>
              </a:rPr>
              <a:t> (as fixed)]</a:t>
            </a:r>
          </a:p>
          <a:p>
            <a:pPr marR="0" algn="l"/>
            <a:r>
              <a:rPr lang="en-US" sz="1800" b="0" i="0" u="none" strike="noStrike" baseline="0" dirty="0">
                <a:solidFill>
                  <a:srgbClr val="000000"/>
                </a:solidFill>
                <a:latin typeface="Tahoma" panose="020B0604030504040204" pitchFamily="34" charset="0"/>
              </a:rPr>
              <a:t>KJV: furlong, race </a:t>
            </a:r>
          </a:p>
          <a:p>
            <a:pPr marR="0" algn="l"/>
            <a:r>
              <a:rPr lang="en-US" sz="1800" b="0" i="0" u="none" strike="noStrike" baseline="0" dirty="0">
                <a:solidFill>
                  <a:srgbClr val="000000"/>
                </a:solidFill>
                <a:latin typeface="Tahoma" panose="020B0604030504040204" pitchFamily="34" charset="0"/>
              </a:rPr>
              <a:t>Root(s): </a:t>
            </a:r>
            <a:r>
              <a:rPr lang="en-US" dirty="0">
                <a:solidFill>
                  <a:srgbClr val="0000FF"/>
                </a:solidFill>
                <a:latin typeface="Tahoma" panose="020B0604030504040204" pitchFamily="34" charset="0"/>
              </a:rPr>
              <a:t>G2476</a:t>
            </a:r>
            <a:r>
              <a:rPr lang="en-US" dirty="0">
                <a:solidFill>
                  <a:srgbClr val="000000"/>
                </a:solidFill>
                <a:latin typeface="Tahoma" panose="020B0604030504040204" pitchFamily="34" charset="0"/>
              </a:rPr>
              <a:t> </a:t>
            </a:r>
          </a:p>
        </p:txBody>
      </p:sp>
      <p:sp>
        <p:nvSpPr>
          <p:cNvPr id="5" name="Textfeld 4">
            <a:extLst>
              <a:ext uri="{FF2B5EF4-FFF2-40B4-BE49-F238E27FC236}">
                <a16:creationId xmlns:a16="http://schemas.microsoft.com/office/drawing/2014/main" id="{67FEC70A-9834-5429-7402-AD08C9418C53}"/>
              </a:ext>
            </a:extLst>
          </p:cNvPr>
          <p:cNvSpPr txBox="1"/>
          <p:nvPr/>
        </p:nvSpPr>
        <p:spPr>
          <a:xfrm>
            <a:off x="12601575" y="4178200"/>
            <a:ext cx="6096000" cy="2616101"/>
          </a:xfrm>
          <a:prstGeom prst="rect">
            <a:avLst/>
          </a:prstGeom>
          <a:solidFill>
            <a:schemeClr val="tx1"/>
          </a:solidFill>
        </p:spPr>
        <p:txBody>
          <a:bodyPr wrap="square">
            <a:spAutoFit/>
          </a:bodyPr>
          <a:lstStyle/>
          <a:p>
            <a:pPr lvl="0" defTabSz="914400" eaLnBrk="0" fontAlgn="base" hangingPunct="0">
              <a:spcBef>
                <a:spcPct val="0"/>
              </a:spcBef>
              <a:spcAft>
                <a:spcPct val="0"/>
              </a:spcAft>
            </a:pPr>
            <a:r>
              <a:rPr lang="en-US" altLang="en-US" dirty="0">
                <a:solidFill>
                  <a:schemeClr val="bg1"/>
                </a:solidFill>
                <a:latin typeface="Arial" panose="020B0604020202020204" pitchFamily="34" charset="0"/>
              </a:rPr>
              <a:t>G4712 </a:t>
            </a:r>
            <a:r>
              <a:rPr lang="en-US" altLang="en-US" b="1" dirty="0" err="1">
                <a:solidFill>
                  <a:schemeClr val="bg1"/>
                </a:solidFill>
                <a:latin typeface="Arial" panose="020B0604020202020204" pitchFamily="34" charset="0"/>
              </a:rPr>
              <a:t>στάδιον</a:t>
            </a:r>
            <a:r>
              <a:rPr lang="en-US" altLang="en-US" dirty="0">
                <a:solidFill>
                  <a:schemeClr val="bg1"/>
                </a:solidFill>
                <a:latin typeface="Arial" panose="020B0604020202020204" pitchFamily="34" charset="0"/>
              </a:rPr>
              <a:t> </a:t>
            </a:r>
            <a:r>
              <a:rPr lang="en-US" altLang="en-US" i="1" dirty="0" err="1">
                <a:solidFill>
                  <a:schemeClr val="bg1"/>
                </a:solidFill>
                <a:latin typeface="Arial" panose="020B0604020202020204" pitchFamily="34" charset="0"/>
              </a:rPr>
              <a:t>stadion</a:t>
            </a:r>
            <a:r>
              <a:rPr lang="en-US" altLang="en-US" dirty="0">
                <a:solidFill>
                  <a:schemeClr val="bg1"/>
                </a:solidFill>
                <a:latin typeface="Arial" panose="020B0604020202020204" pitchFamily="34" charset="0"/>
              </a:rPr>
              <a:t> (</a:t>
            </a:r>
            <a:r>
              <a:rPr lang="en-US" altLang="en-US" dirty="0" err="1">
                <a:solidFill>
                  <a:schemeClr val="bg1"/>
                </a:solidFill>
                <a:latin typeface="Arial" panose="020B0604020202020204" pitchFamily="34" charset="0"/>
              </a:rPr>
              <a:t>sta</a:t>
            </a:r>
            <a:r>
              <a:rPr lang="en-US" altLang="en-US" dirty="0">
                <a:solidFill>
                  <a:schemeClr val="bg1"/>
                </a:solidFill>
                <a:latin typeface="Arial" panose="020B0604020202020204" pitchFamily="34" charset="0"/>
              </a:rPr>
              <a:t>’-di-on) </a:t>
            </a:r>
            <a:r>
              <a:rPr lang="en-US" altLang="en-US" b="1" dirty="0" err="1">
                <a:solidFill>
                  <a:schemeClr val="bg1"/>
                </a:solidFill>
                <a:latin typeface="Arial" panose="020B0604020202020204" pitchFamily="34" charset="0"/>
              </a:rPr>
              <a:t>sustantivo</a:t>
            </a:r>
            <a:r>
              <a:rPr lang="en-US" altLang="en-US" b="1" dirty="0">
                <a:solidFill>
                  <a:schemeClr val="bg1"/>
                </a:solidFill>
                <a:latin typeface="Arial" panose="020B0604020202020204" pitchFamily="34" charset="0"/>
              </a:rPr>
              <a:t>, </a:t>
            </a:r>
            <a:r>
              <a:rPr lang="en-US" altLang="en-US" b="1" dirty="0" err="1">
                <a:solidFill>
                  <a:schemeClr val="bg1"/>
                </a:solidFill>
                <a:latin typeface="Arial" panose="020B0604020202020204" pitchFamily="34" charset="0"/>
              </a:rPr>
              <a:t>neutro</a:t>
            </a:r>
            <a:br>
              <a:rPr lang="en-US" altLang="en-US" dirty="0">
                <a:solidFill>
                  <a:schemeClr val="bg1"/>
                </a:solidFill>
                <a:latin typeface="Arial" panose="020B0604020202020204" pitchFamily="34" charset="0"/>
              </a:rPr>
            </a:br>
            <a:r>
              <a:rPr lang="en-US" altLang="en-US" b="1" dirty="0" err="1">
                <a:solidFill>
                  <a:schemeClr val="bg1"/>
                </a:solidFill>
                <a:latin typeface="Arial" panose="020B0604020202020204" pitchFamily="34" charset="0"/>
              </a:rPr>
              <a:t>στάδιος</a:t>
            </a:r>
            <a:r>
              <a:rPr lang="en-US" altLang="en-US" dirty="0">
                <a:solidFill>
                  <a:schemeClr val="bg1"/>
                </a:solidFill>
                <a:latin typeface="Arial" panose="020B0604020202020204" pitchFamily="34" charset="0"/>
              </a:rPr>
              <a:t> </a:t>
            </a:r>
            <a:r>
              <a:rPr lang="en-US" altLang="en-US" i="1" dirty="0" err="1">
                <a:solidFill>
                  <a:schemeClr val="bg1"/>
                </a:solidFill>
                <a:latin typeface="Arial" panose="020B0604020202020204" pitchFamily="34" charset="0"/>
              </a:rPr>
              <a:t>stadios</a:t>
            </a:r>
            <a:r>
              <a:rPr lang="en-US" altLang="en-US" dirty="0">
                <a:solidFill>
                  <a:schemeClr val="bg1"/>
                </a:solidFill>
                <a:latin typeface="Arial" panose="020B0604020202020204" pitchFamily="34" charset="0"/>
              </a:rPr>
              <a:t> (</a:t>
            </a:r>
            <a:r>
              <a:rPr lang="en-US" altLang="en-US" dirty="0" err="1">
                <a:solidFill>
                  <a:schemeClr val="bg1"/>
                </a:solidFill>
                <a:latin typeface="Arial" panose="020B0604020202020204" pitchFamily="34" charset="0"/>
              </a:rPr>
              <a:t>sta</a:t>
            </a:r>
            <a:r>
              <a:rPr lang="en-US" altLang="en-US" dirty="0">
                <a:solidFill>
                  <a:schemeClr val="bg1"/>
                </a:solidFill>
                <a:latin typeface="Arial" panose="020B0604020202020204" pitchFamily="34" charset="0"/>
              </a:rPr>
              <a:t>’-di-</a:t>
            </a:r>
            <a:r>
              <a:rPr lang="en-US" altLang="en-US" dirty="0" err="1">
                <a:solidFill>
                  <a:schemeClr val="bg1"/>
                </a:solidFill>
                <a:latin typeface="Arial" panose="020B0604020202020204" pitchFamily="34" charset="0"/>
              </a:rPr>
              <a:t>os</a:t>
            </a:r>
            <a:r>
              <a:rPr lang="en-US" altLang="en-US" dirty="0">
                <a:solidFill>
                  <a:schemeClr val="bg1"/>
                </a:solidFill>
                <a:latin typeface="Arial" panose="020B0604020202020204" pitchFamily="34" charset="0"/>
              </a:rPr>
              <a:t>) [</a:t>
            </a:r>
            <a:r>
              <a:rPr lang="en-US" altLang="en-US" dirty="0" err="1">
                <a:solidFill>
                  <a:schemeClr val="bg1"/>
                </a:solidFill>
                <a:latin typeface="Arial" panose="020B0604020202020204" pitchFamily="34" charset="0"/>
              </a:rPr>
              <a:t>masculino</a:t>
            </a:r>
            <a:r>
              <a:rPr lang="en-US" altLang="en-US" dirty="0">
                <a:solidFill>
                  <a:schemeClr val="bg1"/>
                </a:solidFill>
                <a:latin typeface="Arial" panose="020B0604020202020204" pitchFamily="34" charset="0"/>
              </a:rPr>
              <a:t>]</a:t>
            </a:r>
          </a:p>
          <a:p>
            <a:pPr lvl="0" defTabSz="914400" eaLnBrk="0" fontAlgn="base" hangingPunct="0">
              <a:spcBef>
                <a:spcPct val="0"/>
              </a:spcBef>
              <a:spcAft>
                <a:spcPct val="0"/>
              </a:spcAft>
              <a:buFontTx/>
              <a:buAutoNum type="arabicPeriod"/>
            </a:pPr>
            <a:r>
              <a:rPr lang="en-US" altLang="en-US" dirty="0">
                <a:solidFill>
                  <a:schemeClr val="bg1"/>
                </a:solidFill>
                <a:latin typeface="Arial" panose="020B0604020202020204" pitchFamily="34" charset="0"/>
              </a:rPr>
              <a:t>Un </a:t>
            </a:r>
            <a:r>
              <a:rPr lang="en-US" altLang="en-US" b="1" dirty="0" err="1">
                <a:solidFill>
                  <a:schemeClr val="bg1"/>
                </a:solidFill>
                <a:latin typeface="Arial" panose="020B0604020202020204" pitchFamily="34" charset="0"/>
              </a:rPr>
              <a:t>estadio</a:t>
            </a:r>
            <a:r>
              <a:rPr lang="en-US" altLang="en-US" dirty="0">
                <a:solidFill>
                  <a:schemeClr val="bg1"/>
                </a:solidFill>
                <a:latin typeface="Arial" panose="020B0604020202020204" pitchFamily="34" charset="0"/>
              </a:rPr>
              <a:t>, </a:t>
            </a:r>
            <a:r>
              <a:rPr lang="en-US" altLang="en-US" dirty="0" err="1">
                <a:solidFill>
                  <a:schemeClr val="bg1"/>
                </a:solidFill>
                <a:latin typeface="Arial" panose="020B0604020202020204" pitchFamily="34" charset="0"/>
              </a:rPr>
              <a:t>una</a:t>
            </a:r>
            <a:r>
              <a:rPr lang="en-US" altLang="en-US" dirty="0">
                <a:solidFill>
                  <a:schemeClr val="bg1"/>
                </a:solidFill>
                <a:latin typeface="Arial" panose="020B0604020202020204" pitchFamily="34" charset="0"/>
              </a:rPr>
              <a:t> </a:t>
            </a:r>
            <a:r>
              <a:rPr lang="en-US" altLang="en-US" dirty="0" err="1">
                <a:solidFill>
                  <a:schemeClr val="bg1"/>
                </a:solidFill>
                <a:latin typeface="Arial" panose="020B0604020202020204" pitchFamily="34" charset="0"/>
              </a:rPr>
              <a:t>medida</a:t>
            </a:r>
            <a:r>
              <a:rPr lang="en-US" altLang="en-US" dirty="0">
                <a:solidFill>
                  <a:schemeClr val="bg1"/>
                </a:solidFill>
                <a:latin typeface="Arial" panose="020B0604020202020204" pitchFamily="34" charset="0"/>
              </a:rPr>
              <a:t> </a:t>
            </a:r>
            <a:r>
              <a:rPr lang="en-US" altLang="en-US" dirty="0" err="1">
                <a:solidFill>
                  <a:schemeClr val="bg1"/>
                </a:solidFill>
                <a:latin typeface="Arial" panose="020B0604020202020204" pitchFamily="34" charset="0"/>
              </a:rPr>
              <a:t>fija</a:t>
            </a:r>
            <a:r>
              <a:rPr lang="en-US" altLang="en-US" dirty="0">
                <a:solidFill>
                  <a:schemeClr val="bg1"/>
                </a:solidFill>
                <a:latin typeface="Arial" panose="020B0604020202020204" pitchFamily="34" charset="0"/>
              </a:rPr>
              <a:t> de </a:t>
            </a:r>
            <a:r>
              <a:rPr lang="en-US" altLang="en-US" dirty="0" err="1">
                <a:solidFill>
                  <a:schemeClr val="bg1"/>
                </a:solidFill>
                <a:latin typeface="Arial" panose="020B0604020202020204" pitchFamily="34" charset="0"/>
              </a:rPr>
              <a:t>distancia</a:t>
            </a:r>
            <a:r>
              <a:rPr lang="en-US" altLang="en-US" dirty="0">
                <a:solidFill>
                  <a:schemeClr val="bg1"/>
                </a:solidFill>
                <a:latin typeface="Arial" panose="020B0604020202020204" pitchFamily="34" charset="0"/>
              </a:rPr>
              <a:t> (</a:t>
            </a:r>
            <a:r>
              <a:rPr lang="en-US" altLang="en-US" dirty="0" err="1">
                <a:solidFill>
                  <a:schemeClr val="bg1"/>
                </a:solidFill>
                <a:latin typeface="Arial" panose="020B0604020202020204" pitchFamily="34" charset="0"/>
              </a:rPr>
              <a:t>aprox</a:t>
            </a:r>
            <a:r>
              <a:rPr lang="en-US" altLang="en-US" dirty="0">
                <a:solidFill>
                  <a:schemeClr val="bg1"/>
                </a:solidFill>
                <a:latin typeface="Arial" panose="020B0604020202020204" pitchFamily="34" charset="0"/>
              </a:rPr>
              <a:t>. 185 m).</a:t>
            </a:r>
          </a:p>
          <a:p>
            <a:pPr lvl="0" defTabSz="914400" eaLnBrk="0" fontAlgn="base" hangingPunct="0">
              <a:spcBef>
                <a:spcPct val="0"/>
              </a:spcBef>
              <a:spcAft>
                <a:spcPct val="0"/>
              </a:spcAft>
              <a:buFontTx/>
              <a:buAutoNum type="arabicPeriod" startAt="2"/>
            </a:pPr>
            <a:r>
              <a:rPr lang="en-US" altLang="en-US" dirty="0">
                <a:solidFill>
                  <a:schemeClr val="bg1"/>
                </a:solidFill>
                <a:latin typeface="Arial" panose="020B0604020202020204" pitchFamily="34" charset="0"/>
              </a:rPr>
              <a:t>(</a:t>
            </a:r>
            <a:r>
              <a:rPr lang="en-US" altLang="en-US" dirty="0" err="1">
                <a:solidFill>
                  <a:schemeClr val="bg1"/>
                </a:solidFill>
                <a:latin typeface="Arial" panose="020B0604020202020204" pitchFamily="34" charset="0"/>
              </a:rPr>
              <a:t>por</a:t>
            </a:r>
            <a:r>
              <a:rPr lang="en-US" altLang="en-US" dirty="0">
                <a:solidFill>
                  <a:schemeClr val="bg1"/>
                </a:solidFill>
                <a:latin typeface="Arial" panose="020B0604020202020204" pitchFamily="34" charset="0"/>
              </a:rPr>
              <a:t> </a:t>
            </a:r>
            <a:r>
              <a:rPr lang="en-US" altLang="en-US" dirty="0" err="1">
                <a:solidFill>
                  <a:schemeClr val="bg1"/>
                </a:solidFill>
                <a:latin typeface="Arial" panose="020B0604020202020204" pitchFamily="34" charset="0"/>
              </a:rPr>
              <a:t>implicación</a:t>
            </a:r>
            <a:r>
              <a:rPr lang="en-US" altLang="en-US" dirty="0">
                <a:solidFill>
                  <a:schemeClr val="bg1"/>
                </a:solidFill>
                <a:latin typeface="Arial" panose="020B0604020202020204" pitchFamily="34" charset="0"/>
              </a:rPr>
              <a:t>) un </a:t>
            </a:r>
            <a:r>
              <a:rPr lang="en-US" altLang="en-US" b="1" dirty="0" err="1">
                <a:solidFill>
                  <a:schemeClr val="bg1"/>
                </a:solidFill>
                <a:latin typeface="Arial" panose="020B0604020202020204" pitchFamily="34" charset="0"/>
              </a:rPr>
              <a:t>hipódromo</a:t>
            </a:r>
            <a:r>
              <a:rPr lang="en-US" altLang="en-US" dirty="0">
                <a:solidFill>
                  <a:schemeClr val="bg1"/>
                </a:solidFill>
                <a:latin typeface="Arial" panose="020B0604020202020204" pitchFamily="34" charset="0"/>
              </a:rPr>
              <a:t> o </a:t>
            </a:r>
            <a:r>
              <a:rPr lang="en-US" altLang="en-US" b="1" dirty="0" err="1">
                <a:solidFill>
                  <a:schemeClr val="bg1"/>
                </a:solidFill>
                <a:latin typeface="Arial" panose="020B0604020202020204" pitchFamily="34" charset="0"/>
              </a:rPr>
              <a:t>pista</a:t>
            </a:r>
            <a:r>
              <a:rPr lang="en-US" altLang="en-US" b="1" dirty="0">
                <a:solidFill>
                  <a:schemeClr val="bg1"/>
                </a:solidFill>
                <a:latin typeface="Arial" panose="020B0604020202020204" pitchFamily="34" charset="0"/>
              </a:rPr>
              <a:t> de </a:t>
            </a:r>
            <a:r>
              <a:rPr lang="en-US" altLang="en-US" b="1" dirty="0" err="1">
                <a:solidFill>
                  <a:schemeClr val="bg1"/>
                </a:solidFill>
                <a:latin typeface="Arial" panose="020B0604020202020204" pitchFamily="34" charset="0"/>
              </a:rPr>
              <a:t>carreras</a:t>
            </a:r>
            <a:r>
              <a:rPr lang="en-US" altLang="en-US" dirty="0">
                <a:solidFill>
                  <a:schemeClr val="bg1"/>
                </a:solidFill>
                <a:latin typeface="Arial" panose="020B0604020202020204" pitchFamily="34" charset="0"/>
              </a:rPr>
              <a:t>.</a:t>
            </a:r>
          </a:p>
          <a:p>
            <a:pPr lvl="0" defTabSz="914400" eaLnBrk="0" fontAlgn="base" hangingPunct="0">
              <a:spcBef>
                <a:spcPct val="0"/>
              </a:spcBef>
              <a:spcAft>
                <a:spcPct val="0"/>
              </a:spcAft>
            </a:pPr>
            <a:r>
              <a:rPr lang="en-US" altLang="en-US" dirty="0">
                <a:solidFill>
                  <a:schemeClr val="bg1"/>
                </a:solidFill>
                <a:latin typeface="Arial" panose="020B0604020202020204" pitchFamily="34" charset="0"/>
              </a:rPr>
              <a:t>[</a:t>
            </a:r>
            <a:r>
              <a:rPr lang="en-US" altLang="en-US" dirty="0" err="1">
                <a:solidFill>
                  <a:schemeClr val="bg1"/>
                </a:solidFill>
                <a:latin typeface="Arial" panose="020B0604020202020204" pitchFamily="34" charset="0"/>
              </a:rPr>
              <a:t>derivado</a:t>
            </a:r>
            <a:r>
              <a:rPr lang="en-US" altLang="en-US" dirty="0">
                <a:solidFill>
                  <a:schemeClr val="bg1"/>
                </a:solidFill>
                <a:latin typeface="Arial" panose="020B0604020202020204" pitchFamily="34" charset="0"/>
              </a:rPr>
              <a:t> de la </a:t>
            </a:r>
            <a:r>
              <a:rPr lang="en-US" altLang="en-US" dirty="0" err="1">
                <a:solidFill>
                  <a:schemeClr val="bg1"/>
                </a:solidFill>
                <a:latin typeface="Arial" panose="020B0604020202020204" pitchFamily="34" charset="0"/>
              </a:rPr>
              <a:t>raíz</a:t>
            </a:r>
            <a:r>
              <a:rPr lang="en-US" altLang="en-US" dirty="0">
                <a:solidFill>
                  <a:schemeClr val="bg1"/>
                </a:solidFill>
                <a:latin typeface="Arial" panose="020B0604020202020204" pitchFamily="34" charset="0"/>
              </a:rPr>
              <a:t> G2476 (“</a:t>
            </a:r>
            <a:r>
              <a:rPr lang="en-US" altLang="en-US" dirty="0" err="1">
                <a:solidFill>
                  <a:schemeClr val="bg1"/>
                </a:solidFill>
                <a:latin typeface="Arial" panose="020B0604020202020204" pitchFamily="34" charset="0"/>
              </a:rPr>
              <a:t>estar</a:t>
            </a:r>
            <a:r>
              <a:rPr lang="en-US" altLang="en-US" dirty="0">
                <a:solidFill>
                  <a:schemeClr val="bg1"/>
                </a:solidFill>
                <a:latin typeface="Arial" panose="020B0604020202020204" pitchFamily="34" charset="0"/>
              </a:rPr>
              <a:t> de pie, </a:t>
            </a:r>
            <a:r>
              <a:rPr lang="en-US" altLang="en-US" dirty="0" err="1">
                <a:solidFill>
                  <a:schemeClr val="bg1"/>
                </a:solidFill>
                <a:latin typeface="Arial" panose="020B0604020202020204" pitchFamily="34" charset="0"/>
              </a:rPr>
              <a:t>permanecer</a:t>
            </a:r>
            <a:r>
              <a:rPr lang="en-US" altLang="en-US" dirty="0">
                <a:solidFill>
                  <a:schemeClr val="bg1"/>
                </a:solidFill>
                <a:latin typeface="Arial" panose="020B0604020202020204" pitchFamily="34" charset="0"/>
              </a:rPr>
              <a:t> </a:t>
            </a:r>
            <a:r>
              <a:rPr lang="en-US" altLang="en-US" dirty="0" err="1">
                <a:solidFill>
                  <a:schemeClr val="bg1"/>
                </a:solidFill>
                <a:latin typeface="Arial" panose="020B0604020202020204" pitchFamily="34" charset="0"/>
              </a:rPr>
              <a:t>firme</a:t>
            </a:r>
            <a:r>
              <a:rPr lang="en-US" altLang="en-US" dirty="0">
                <a:solidFill>
                  <a:schemeClr val="bg1"/>
                </a:solidFill>
                <a:latin typeface="Arial" panose="020B0604020202020204" pitchFamily="34" charset="0"/>
              </a:rPr>
              <a:t>”)]</a:t>
            </a:r>
            <a:br>
              <a:rPr lang="en-US" altLang="en-US" dirty="0">
                <a:solidFill>
                  <a:schemeClr val="bg1"/>
                </a:solidFill>
                <a:latin typeface="Arial" panose="020B0604020202020204" pitchFamily="34" charset="0"/>
              </a:rPr>
            </a:br>
            <a:r>
              <a:rPr lang="en-US" altLang="en-US" dirty="0" err="1">
                <a:solidFill>
                  <a:schemeClr val="bg1"/>
                </a:solidFill>
                <a:latin typeface="Arial" panose="020B0604020202020204" pitchFamily="34" charset="0"/>
              </a:rPr>
              <a:t>Traducción</a:t>
            </a:r>
            <a:r>
              <a:rPr lang="en-US" altLang="en-US" dirty="0">
                <a:solidFill>
                  <a:schemeClr val="bg1"/>
                </a:solidFill>
                <a:latin typeface="Arial" panose="020B0604020202020204" pitchFamily="34" charset="0"/>
              </a:rPr>
              <a:t> KJV: </a:t>
            </a:r>
            <a:r>
              <a:rPr lang="en-US" altLang="en-US" i="1" dirty="0">
                <a:solidFill>
                  <a:schemeClr val="bg1"/>
                </a:solidFill>
                <a:latin typeface="Arial" panose="020B0604020202020204" pitchFamily="34" charset="0"/>
              </a:rPr>
              <a:t>furlong, race</a:t>
            </a:r>
            <a:br>
              <a:rPr lang="en-US" altLang="en-US" dirty="0">
                <a:solidFill>
                  <a:schemeClr val="bg1"/>
                </a:solidFill>
                <a:latin typeface="Arial" panose="020B0604020202020204" pitchFamily="34" charset="0"/>
              </a:rPr>
            </a:br>
            <a:r>
              <a:rPr lang="en-US" altLang="en-US" dirty="0" err="1">
                <a:solidFill>
                  <a:schemeClr val="bg1"/>
                </a:solidFill>
                <a:latin typeface="Arial" panose="020B0604020202020204" pitchFamily="34" charset="0"/>
              </a:rPr>
              <a:t>Raíz</a:t>
            </a:r>
            <a:r>
              <a:rPr lang="en-US" altLang="en-US" dirty="0">
                <a:solidFill>
                  <a:schemeClr val="bg1"/>
                </a:solidFill>
                <a:latin typeface="Arial" panose="020B0604020202020204" pitchFamily="34" charset="0"/>
              </a:rPr>
              <a:t>(es): G2476</a:t>
            </a:r>
          </a:p>
        </p:txBody>
      </p:sp>
    </p:spTree>
    <p:extLst>
      <p:ext uri="{BB962C8B-B14F-4D97-AF65-F5344CB8AC3E}">
        <p14:creationId xmlns:p14="http://schemas.microsoft.com/office/powerpoint/2010/main" val="2510007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08D6D-244B-11AD-8415-2F350D3F9428}"/>
            </a:ext>
          </a:extLst>
        </p:cNvPr>
        <p:cNvGrpSpPr/>
        <p:nvPr/>
      </p:nvGrpSpPr>
      <p:grpSpPr>
        <a:xfrm>
          <a:off x="0" y="0"/>
          <a:ext cx="0" cy="0"/>
          <a:chOff x="0" y="0"/>
          <a:chExt cx="0" cy="0"/>
        </a:xfrm>
      </p:grpSpPr>
      <p:pic>
        <p:nvPicPr>
          <p:cNvPr id="2" name="Picture 2" descr="Olympiastadion, Athen, 1906 von Unbekannt: Kunstdruck">
            <a:extLst>
              <a:ext uri="{FF2B5EF4-FFF2-40B4-BE49-F238E27FC236}">
                <a16:creationId xmlns:a16="http://schemas.microsoft.com/office/drawing/2014/main" id="{8EC6C0FD-2546-0F85-2D5E-D136E9547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5">
            <a:extLst>
              <a:ext uri="{FF2B5EF4-FFF2-40B4-BE49-F238E27FC236}">
                <a16:creationId xmlns:a16="http://schemas.microsoft.com/office/drawing/2014/main" id="{DF936EA4-1E05-66BD-8AFF-3D9887F45EA4}"/>
              </a:ext>
            </a:extLst>
          </p:cNvPr>
          <p:cNvSpPr txBox="1"/>
          <p:nvPr/>
        </p:nvSpPr>
        <p:spPr>
          <a:xfrm>
            <a:off x="268115" y="193096"/>
            <a:ext cx="5827885" cy="2462213"/>
          </a:xfrm>
          <a:prstGeom prst="rect">
            <a:avLst/>
          </a:prstGeom>
          <a:solidFill>
            <a:schemeClr val="bg1">
              <a:lumMod val="75000"/>
              <a:lumOff val="25000"/>
              <a:alpha val="70000"/>
            </a:schemeClr>
          </a:solidFill>
        </p:spPr>
        <p:txBody>
          <a:bodyPr wrap="square">
            <a:spAutoFit/>
          </a:bodyPr>
          <a:lstStyle/>
          <a:p>
            <a:r>
              <a:rPr lang="de-DE" sz="2200" noProof="0" dirty="0">
                <a:latin typeface="Shadows Into Light Two" panose="02000506000000020004" pitchFamily="2" charset="0"/>
              </a:rPr>
              <a:t>﻿</a:t>
            </a:r>
            <a:r>
              <a:rPr lang="de-DE" sz="2200" noProof="0" dirty="0" err="1">
                <a:latin typeface="Shadows Into Light Two" panose="02000506000000020004" pitchFamily="2" charset="0"/>
              </a:rPr>
              <a:t>Wißt</a:t>
            </a:r>
            <a:r>
              <a:rPr lang="de-DE" sz="2200" noProof="0" dirty="0">
                <a:latin typeface="Shadows Into Light Two" panose="02000506000000020004" pitchFamily="2" charset="0"/>
              </a:rPr>
              <a:t> ihr nicht, </a:t>
            </a:r>
            <a:r>
              <a:rPr lang="de-DE" sz="2200" b="1" noProof="0" dirty="0" err="1">
                <a:solidFill>
                  <a:srgbClr val="00B0F0"/>
                </a:solidFill>
                <a:latin typeface="Shadows Into Light Two" panose="02000506000000020004" pitchFamily="2" charset="0"/>
              </a:rPr>
              <a:t>daß</a:t>
            </a:r>
            <a:r>
              <a:rPr lang="de-DE" sz="2200" b="1" noProof="0" dirty="0">
                <a:solidFill>
                  <a:srgbClr val="00B0F0"/>
                </a:solidFill>
                <a:latin typeface="Shadows Into Light Two" panose="02000506000000020004" pitchFamily="2" charset="0"/>
              </a:rPr>
              <a:t> die, welche in der Rennbahn laufen</a:t>
            </a:r>
            <a:r>
              <a:rPr lang="de-DE" sz="2200" noProof="0" dirty="0">
                <a:latin typeface="Shadows Into Light Two" panose="02000506000000020004" pitchFamily="2" charset="0"/>
              </a:rPr>
              <a:t>, zwar alle laufen, aber nur einer den Preis erlangt? Lauft so, </a:t>
            </a:r>
            <a:r>
              <a:rPr lang="de-DE" sz="2200" noProof="0" dirty="0" err="1">
                <a:latin typeface="Shadows Into Light Two" panose="02000506000000020004" pitchFamily="2" charset="0"/>
              </a:rPr>
              <a:t>daß</a:t>
            </a:r>
            <a:r>
              <a:rPr lang="de-DE" sz="2200" noProof="0" dirty="0">
                <a:latin typeface="Shadows Into Light Two" panose="02000506000000020004" pitchFamily="2" charset="0"/>
              </a:rPr>
              <a:t> ihr ihn erlangt! Jeder aber, der sich am Wettkampf beteiligt, ist enthaltsam in allem — jene, um einen vergänglichen Siegeskranz zu empfangen, </a:t>
            </a:r>
            <a:r>
              <a:rPr lang="de-DE" sz="2200" b="1" noProof="0" dirty="0">
                <a:solidFill>
                  <a:srgbClr val="00B0F0"/>
                </a:solidFill>
                <a:latin typeface="Shadows Into Light Two" panose="02000506000000020004" pitchFamily="2" charset="0"/>
              </a:rPr>
              <a:t>wir aber einen unvergänglichen. </a:t>
            </a:r>
            <a:r>
              <a:rPr lang="de-DE" sz="2200" i="1" noProof="0" dirty="0">
                <a:latin typeface="Shadows Into Light Two" panose="02000506000000020004" pitchFamily="2" charset="0"/>
              </a:rPr>
              <a:t>(1.Korinther 9,24-25)</a:t>
            </a:r>
          </a:p>
        </p:txBody>
      </p:sp>
      <p:sp>
        <p:nvSpPr>
          <p:cNvPr id="4" name="TextBox 5">
            <a:extLst>
              <a:ext uri="{FF2B5EF4-FFF2-40B4-BE49-F238E27FC236}">
                <a16:creationId xmlns:a16="http://schemas.microsoft.com/office/drawing/2014/main" id="{5C29034D-3AD5-867B-C3C9-D1E1ADD2B4E1}"/>
              </a:ext>
            </a:extLst>
          </p:cNvPr>
          <p:cNvSpPr txBox="1"/>
          <p:nvPr/>
        </p:nvSpPr>
        <p:spPr>
          <a:xfrm>
            <a:off x="268115" y="3168241"/>
            <a:ext cx="5827885" cy="3477875"/>
          </a:xfrm>
          <a:prstGeom prst="rect">
            <a:avLst/>
          </a:prstGeom>
          <a:solidFill>
            <a:schemeClr val="bg1">
              <a:lumMod val="75000"/>
              <a:lumOff val="25000"/>
              <a:alpha val="70000"/>
            </a:schemeClr>
          </a:solidFill>
        </p:spPr>
        <p:txBody>
          <a:bodyPr wrap="square">
            <a:spAutoFit/>
          </a:bodyPr>
          <a:lstStyle/>
          <a:p>
            <a:r>
              <a:rPr lang="de-DE" sz="2200" noProof="0" dirty="0">
                <a:latin typeface="Shadows Into Light Two" panose="02000506000000020004" pitchFamily="2" charset="0"/>
              </a:rPr>
              <a:t>﻿Da wir nun eine solche Wolke von Zeugen um uns haben, so </a:t>
            </a:r>
            <a:r>
              <a:rPr lang="de-DE" sz="2200" noProof="0" dirty="0" err="1">
                <a:latin typeface="Shadows Into Light Two" panose="02000506000000020004" pitchFamily="2" charset="0"/>
              </a:rPr>
              <a:t>laßt</a:t>
            </a:r>
            <a:r>
              <a:rPr lang="de-DE" sz="2200" noProof="0" dirty="0">
                <a:latin typeface="Shadows Into Light Two" panose="02000506000000020004" pitchFamily="2" charset="0"/>
              </a:rPr>
              <a:t> uns jede Last ablegen und die Sünde, die uns so leicht umstrickt, </a:t>
            </a:r>
            <a:r>
              <a:rPr lang="de-DE" sz="2200" b="1" noProof="0" dirty="0">
                <a:solidFill>
                  <a:srgbClr val="00B0F0"/>
                </a:solidFill>
                <a:latin typeface="Shadows Into Light Two" panose="02000506000000020004" pitchFamily="2" charset="0"/>
              </a:rPr>
              <a:t>und </a:t>
            </a:r>
            <a:r>
              <a:rPr lang="de-DE" sz="2200" b="1" noProof="0" dirty="0" err="1">
                <a:solidFill>
                  <a:srgbClr val="00B0F0"/>
                </a:solidFill>
                <a:latin typeface="Shadows Into Light Two" panose="02000506000000020004" pitchFamily="2" charset="0"/>
              </a:rPr>
              <a:t>laßt</a:t>
            </a:r>
            <a:r>
              <a:rPr lang="de-DE" sz="2200" b="1" noProof="0" dirty="0">
                <a:solidFill>
                  <a:srgbClr val="00B0F0"/>
                </a:solidFill>
                <a:latin typeface="Shadows Into Light Two" panose="02000506000000020004" pitchFamily="2" charset="0"/>
              </a:rPr>
              <a:t> uns mit Ausdauer laufen in dem Kampf, der vor uns liegt, </a:t>
            </a:r>
            <a:r>
              <a:rPr lang="de-DE" sz="2200" b="1" noProof="0" dirty="0">
                <a:solidFill>
                  <a:srgbClr val="FFFF00"/>
                </a:solidFill>
                <a:latin typeface="Shadows Into Light Two" panose="02000506000000020004" pitchFamily="2" charset="0"/>
              </a:rPr>
              <a:t>indem wir hinschauen auf Jesus, den Anfänger und Vollender des Glaubens, der um der vor ihm liegenden Freude willen das Kreuz erduldete </a:t>
            </a:r>
            <a:r>
              <a:rPr lang="de-DE" sz="2200" noProof="0" dirty="0">
                <a:latin typeface="Shadows Into Light Two" panose="02000506000000020004" pitchFamily="2" charset="0"/>
              </a:rPr>
              <a:t>und dabei die Schande für nichts achtete, und der sich zur Rechten des Thrones Gottes gesetzt hat. </a:t>
            </a:r>
            <a:r>
              <a:rPr lang="de-DE" sz="2200" i="1" noProof="0" dirty="0">
                <a:latin typeface="Shadows Into Light Two" panose="02000506000000020004" pitchFamily="2" charset="0"/>
              </a:rPr>
              <a:t>(Hebräer 12,1-2)</a:t>
            </a:r>
          </a:p>
        </p:txBody>
      </p:sp>
      <p:sp>
        <p:nvSpPr>
          <p:cNvPr id="5" name="TextBox 5">
            <a:extLst>
              <a:ext uri="{FF2B5EF4-FFF2-40B4-BE49-F238E27FC236}">
                <a16:creationId xmlns:a16="http://schemas.microsoft.com/office/drawing/2014/main" id="{B6C1475C-F967-8AEC-5577-F1895D8FAC42}"/>
              </a:ext>
            </a:extLst>
          </p:cNvPr>
          <p:cNvSpPr txBox="1"/>
          <p:nvPr/>
        </p:nvSpPr>
        <p:spPr>
          <a:xfrm>
            <a:off x="6230057" y="2075236"/>
            <a:ext cx="5827885" cy="2462213"/>
          </a:xfrm>
          <a:prstGeom prst="rect">
            <a:avLst/>
          </a:prstGeom>
          <a:solidFill>
            <a:schemeClr val="bg1">
              <a:lumMod val="75000"/>
              <a:lumOff val="25000"/>
              <a:alpha val="70000"/>
            </a:schemeClr>
          </a:solidFill>
        </p:spPr>
        <p:txBody>
          <a:bodyPr wrap="square">
            <a:spAutoFit/>
          </a:bodyPr>
          <a:lstStyle/>
          <a:p>
            <a:r>
              <a:rPr lang="de-DE" sz="2200" noProof="0" dirty="0">
                <a:latin typeface="Shadows Into Light Two" panose="02000506000000020004" pitchFamily="2" charset="0"/>
              </a:rPr>
              <a:t>Ich habe einen guten Kampf gekämpft, </a:t>
            </a:r>
            <a:r>
              <a:rPr lang="de-DE" sz="2200" b="1" noProof="0" dirty="0">
                <a:solidFill>
                  <a:srgbClr val="00B0F0"/>
                </a:solidFill>
                <a:latin typeface="Shadows Into Light Two" panose="02000506000000020004" pitchFamily="2" charset="0"/>
              </a:rPr>
              <a:t>ich habe den Lauf vollendet</a:t>
            </a:r>
            <a:r>
              <a:rPr lang="de-DE" sz="2200" noProof="0" dirty="0">
                <a:latin typeface="Shadows Into Light Two" panose="02000506000000020004" pitchFamily="2" charset="0"/>
              </a:rPr>
              <a:t>, ich habe Glauben gehalten; hinfort ist mir beigelegt die Krone der Gerechtigkeit, </a:t>
            </a:r>
            <a:r>
              <a:rPr lang="de-DE" sz="2200" b="1" noProof="0" dirty="0">
                <a:solidFill>
                  <a:srgbClr val="FFFF00"/>
                </a:solidFill>
                <a:latin typeface="Shadows Into Light Two" panose="02000506000000020004" pitchFamily="2" charset="0"/>
              </a:rPr>
              <a:t>welche mir der Herr an jenem Tage, der gerechte Richter, geben wird, nicht mir aber allein, sondern auch allen, die seine Erscheinung liebhaben.</a:t>
            </a:r>
            <a:r>
              <a:rPr lang="de-DE" sz="2200" noProof="0" dirty="0">
                <a:latin typeface="Shadows Into Light Two" panose="02000506000000020004" pitchFamily="2" charset="0"/>
              </a:rPr>
              <a:t> </a:t>
            </a:r>
            <a:r>
              <a:rPr lang="de-DE" sz="2200" i="1" noProof="0" dirty="0">
                <a:latin typeface="Shadows Into Light Two" panose="02000506000000020004" pitchFamily="2" charset="0"/>
              </a:rPr>
              <a:t>(2.Timotheus 4,7-8)</a:t>
            </a:r>
          </a:p>
        </p:txBody>
      </p:sp>
    </p:spTree>
    <p:extLst>
      <p:ext uri="{BB962C8B-B14F-4D97-AF65-F5344CB8AC3E}">
        <p14:creationId xmlns:p14="http://schemas.microsoft.com/office/powerpoint/2010/main" val="485611839"/>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4812</TotalTime>
  <Words>2175</Words>
  <Application>Microsoft Office PowerPoint</Application>
  <PresentationFormat>Widescreen</PresentationFormat>
  <Paragraphs>193</Paragraphs>
  <Slides>25</Slides>
  <Notes>25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Congenial Black</vt:lpstr>
      <vt:lpstr>Corbel</vt:lpstr>
      <vt:lpstr>Gentium</vt:lpstr>
      <vt:lpstr>Segoe UI</vt:lpstr>
      <vt:lpstr>Shadows Into Light Two</vt:lpstr>
      <vt:lpstr>Tahoma</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Which Way to Orion?</dc:title>
  <dc:creator>Ray Dickinson</dc:creator>
  <cp:lastModifiedBy>Ray Dickinson</cp:lastModifiedBy>
  <cp:revision>1210</cp:revision>
  <dcterms:created xsi:type="dcterms:W3CDTF">2023-08-08T14:24:00Z</dcterms:created>
  <dcterms:modified xsi:type="dcterms:W3CDTF">2025-10-08T14:22:08Z</dcterms:modified>
</cp:coreProperties>
</file>