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27"/>
  </p:notesMasterIdLst>
  <p:sldIdLst>
    <p:sldId id="2124" r:id="rId2"/>
    <p:sldId id="2196" r:id="rId3"/>
    <p:sldId id="2193" r:id="rId4"/>
    <p:sldId id="2197" r:id="rId5"/>
    <p:sldId id="2198" r:id="rId6"/>
    <p:sldId id="2215" r:id="rId7"/>
    <p:sldId id="2222" r:id="rId8"/>
    <p:sldId id="2195" r:id="rId9"/>
    <p:sldId id="2199" r:id="rId10"/>
    <p:sldId id="2200" r:id="rId11"/>
    <p:sldId id="2217" r:id="rId12"/>
    <p:sldId id="2201" r:id="rId13"/>
    <p:sldId id="2218" r:id="rId14"/>
    <p:sldId id="2204" r:id="rId15"/>
    <p:sldId id="2219" r:id="rId16"/>
    <p:sldId id="2224" r:id="rId17"/>
    <p:sldId id="2207" r:id="rId18"/>
    <p:sldId id="2208" r:id="rId19"/>
    <p:sldId id="2203" r:id="rId20"/>
    <p:sldId id="2209" r:id="rId21"/>
    <p:sldId id="2205" r:id="rId22"/>
    <p:sldId id="2213" r:id="rId23"/>
    <p:sldId id="2221" r:id="rId24"/>
    <p:sldId id="2223" r:id="rId25"/>
    <p:sldId id="221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1F1F1"/>
    <a:srgbClr val="C9CDD6"/>
    <a:srgbClr val="CBCED7"/>
    <a:srgbClr val="0000FF"/>
    <a:srgbClr val="FBCA98"/>
    <a:srgbClr val="B8A275"/>
    <a:srgbClr val="6666FF"/>
    <a:srgbClr val="CC3399"/>
    <a:srgbClr val="3B3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5E8DB-9891-4C2C-8956-4C6CB159E880}" v="26" dt="2025-10-06T00:07:48.01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5" autoAdjust="0"/>
    <p:restoredTop sz="80981" autoAdjust="0"/>
  </p:normalViewPr>
  <p:slideViewPr>
    <p:cSldViewPr snapToGrid="0">
      <p:cViewPr varScale="1">
        <p:scale>
          <a:sx n="146" d="100"/>
          <a:sy n="146" d="100"/>
        </p:scale>
        <p:origin x="1278" y="300"/>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5814"/>
    </p:cViewPr>
  </p:sorterViewPr>
  <p:notesViewPr>
    <p:cSldViewPr snapToGrid="0">
      <p:cViewPr varScale="1">
        <p:scale>
          <a:sx n="137" d="100"/>
          <a:sy n="137" d="100"/>
        </p:scale>
        <p:origin x="468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hard Traweger" userId="e90a57700a093607" providerId="LiveId" clId="{000AA8DF-6227-46C2-BA7F-5F696C9D0D32}"/>
    <pc:docChg chg="undo redo custSel addSld delSld modSld sldOrd modMainMaster">
      <pc:chgData name="Gerhard Traweger" userId="e90a57700a093607" providerId="LiveId" clId="{000AA8DF-6227-46C2-BA7F-5F696C9D0D32}" dt="2025-10-06T17:10:00.056" v="94900" actId="478"/>
      <pc:docMkLst>
        <pc:docMk/>
      </pc:docMkLst>
      <pc:sldChg chg="del">
        <pc:chgData name="Gerhard Traweger" userId="e90a57700a093607" providerId="LiveId" clId="{000AA8DF-6227-46C2-BA7F-5F696C9D0D32}" dt="2025-10-05T14:57:01.168" v="94270" actId="47"/>
        <pc:sldMkLst>
          <pc:docMk/>
          <pc:sldMk cId="3982181139" sldId="371"/>
        </pc:sldMkLst>
      </pc:sldChg>
      <pc:sldChg chg="del">
        <pc:chgData name="Gerhard Traweger" userId="e90a57700a093607" providerId="LiveId" clId="{000AA8DF-6227-46C2-BA7F-5F696C9D0D32}" dt="2025-10-05T14:57:01.168" v="94270" actId="47"/>
        <pc:sldMkLst>
          <pc:docMk/>
          <pc:sldMk cId="144434970" sldId="1992"/>
        </pc:sldMkLst>
      </pc:sldChg>
      <pc:sldChg chg="del">
        <pc:chgData name="Gerhard Traweger" userId="e90a57700a093607" providerId="LiveId" clId="{000AA8DF-6227-46C2-BA7F-5F696C9D0D32}" dt="2025-09-22T15:23:18.017" v="20626" actId="47"/>
        <pc:sldMkLst>
          <pc:docMk/>
          <pc:sldMk cId="3590696214" sldId="2042"/>
        </pc:sldMkLst>
      </pc:sldChg>
      <pc:sldChg chg="del">
        <pc:chgData name="Gerhard Traweger" userId="e90a57700a093607" providerId="LiveId" clId="{000AA8DF-6227-46C2-BA7F-5F696C9D0D32}" dt="2025-10-05T14:57:01.168" v="94270" actId="47"/>
        <pc:sldMkLst>
          <pc:docMk/>
          <pc:sldMk cId="4100031553" sldId="2049"/>
        </pc:sldMkLst>
      </pc:sldChg>
      <pc:sldChg chg="del">
        <pc:chgData name="Gerhard Traweger" userId="e90a57700a093607" providerId="LiveId" clId="{000AA8DF-6227-46C2-BA7F-5F696C9D0D32}" dt="2025-09-22T15:23:18.017" v="20626" actId="47"/>
        <pc:sldMkLst>
          <pc:docMk/>
          <pc:sldMk cId="3592412878" sldId="2050"/>
        </pc:sldMkLst>
      </pc:sldChg>
      <pc:sldChg chg="del">
        <pc:chgData name="Gerhard Traweger" userId="e90a57700a093607" providerId="LiveId" clId="{000AA8DF-6227-46C2-BA7F-5F696C9D0D32}" dt="2025-10-05T14:57:01.168" v="94270" actId="47"/>
        <pc:sldMkLst>
          <pc:docMk/>
          <pc:sldMk cId="513568285" sldId="2051"/>
        </pc:sldMkLst>
      </pc:sldChg>
      <pc:sldChg chg="del">
        <pc:chgData name="Gerhard Traweger" userId="e90a57700a093607" providerId="LiveId" clId="{000AA8DF-6227-46C2-BA7F-5F696C9D0D32}" dt="2025-10-05T14:57:01.168" v="94270" actId="47"/>
        <pc:sldMkLst>
          <pc:docMk/>
          <pc:sldMk cId="3726772779" sldId="2052"/>
        </pc:sldMkLst>
      </pc:sldChg>
      <pc:sldChg chg="del">
        <pc:chgData name="Gerhard Traweger" userId="e90a57700a093607" providerId="LiveId" clId="{000AA8DF-6227-46C2-BA7F-5F696C9D0D32}" dt="2025-10-05T14:57:01.168" v="94270" actId="47"/>
        <pc:sldMkLst>
          <pc:docMk/>
          <pc:sldMk cId="2653067431" sldId="2053"/>
        </pc:sldMkLst>
      </pc:sldChg>
      <pc:sldChg chg="del">
        <pc:chgData name="Gerhard Traweger" userId="e90a57700a093607" providerId="LiveId" clId="{000AA8DF-6227-46C2-BA7F-5F696C9D0D32}" dt="2025-10-05T14:57:01.168" v="94270" actId="47"/>
        <pc:sldMkLst>
          <pc:docMk/>
          <pc:sldMk cId="975612882" sldId="2055"/>
        </pc:sldMkLst>
      </pc:sldChg>
      <pc:sldChg chg="del">
        <pc:chgData name="Gerhard Traweger" userId="e90a57700a093607" providerId="LiveId" clId="{000AA8DF-6227-46C2-BA7F-5F696C9D0D32}" dt="2025-10-05T14:57:01.168" v="94270" actId="47"/>
        <pc:sldMkLst>
          <pc:docMk/>
          <pc:sldMk cId="1372590178" sldId="2059"/>
        </pc:sldMkLst>
      </pc:sldChg>
      <pc:sldChg chg="del">
        <pc:chgData name="Gerhard Traweger" userId="e90a57700a093607" providerId="LiveId" clId="{000AA8DF-6227-46C2-BA7F-5F696C9D0D32}" dt="2025-10-05T14:57:01.168" v="94270" actId="47"/>
        <pc:sldMkLst>
          <pc:docMk/>
          <pc:sldMk cId="1044619081" sldId="2060"/>
        </pc:sldMkLst>
      </pc:sldChg>
      <pc:sldChg chg="del">
        <pc:chgData name="Gerhard Traweger" userId="e90a57700a093607" providerId="LiveId" clId="{000AA8DF-6227-46C2-BA7F-5F696C9D0D32}" dt="2025-10-05T14:57:01.168" v="94270" actId="47"/>
        <pc:sldMkLst>
          <pc:docMk/>
          <pc:sldMk cId="3244294380" sldId="2063"/>
        </pc:sldMkLst>
      </pc:sldChg>
      <pc:sldChg chg="del">
        <pc:chgData name="Gerhard Traweger" userId="e90a57700a093607" providerId="LiveId" clId="{000AA8DF-6227-46C2-BA7F-5F696C9D0D32}" dt="2025-10-05T14:57:01.168" v="94270" actId="47"/>
        <pc:sldMkLst>
          <pc:docMk/>
          <pc:sldMk cId="3117917037" sldId="2064"/>
        </pc:sldMkLst>
      </pc:sldChg>
      <pc:sldChg chg="del">
        <pc:chgData name="Gerhard Traweger" userId="e90a57700a093607" providerId="LiveId" clId="{000AA8DF-6227-46C2-BA7F-5F696C9D0D32}" dt="2025-10-05T14:57:01.168" v="94270" actId="47"/>
        <pc:sldMkLst>
          <pc:docMk/>
          <pc:sldMk cId="1212445417" sldId="2065"/>
        </pc:sldMkLst>
      </pc:sldChg>
      <pc:sldChg chg="del">
        <pc:chgData name="Gerhard Traweger" userId="e90a57700a093607" providerId="LiveId" clId="{000AA8DF-6227-46C2-BA7F-5F696C9D0D32}" dt="2025-10-05T14:57:01.168" v="94270" actId="47"/>
        <pc:sldMkLst>
          <pc:docMk/>
          <pc:sldMk cId="3222652667" sldId="2066"/>
        </pc:sldMkLst>
      </pc:sldChg>
      <pc:sldChg chg="del">
        <pc:chgData name="Gerhard Traweger" userId="e90a57700a093607" providerId="LiveId" clId="{000AA8DF-6227-46C2-BA7F-5F696C9D0D32}" dt="2025-10-05T14:57:01.168" v="94270" actId="47"/>
        <pc:sldMkLst>
          <pc:docMk/>
          <pc:sldMk cId="4039475010" sldId="2067"/>
        </pc:sldMkLst>
      </pc:sldChg>
      <pc:sldChg chg="del">
        <pc:chgData name="Gerhard Traweger" userId="e90a57700a093607" providerId="LiveId" clId="{000AA8DF-6227-46C2-BA7F-5F696C9D0D32}" dt="2025-10-05T14:57:01.168" v="94270" actId="47"/>
        <pc:sldMkLst>
          <pc:docMk/>
          <pc:sldMk cId="257198024" sldId="2068"/>
        </pc:sldMkLst>
      </pc:sldChg>
      <pc:sldChg chg="del">
        <pc:chgData name="Gerhard Traweger" userId="e90a57700a093607" providerId="LiveId" clId="{000AA8DF-6227-46C2-BA7F-5F696C9D0D32}" dt="2025-10-05T14:57:01.168" v="94270" actId="47"/>
        <pc:sldMkLst>
          <pc:docMk/>
          <pc:sldMk cId="856530437" sldId="2069"/>
        </pc:sldMkLst>
      </pc:sldChg>
      <pc:sldChg chg="del">
        <pc:chgData name="Gerhard Traweger" userId="e90a57700a093607" providerId="LiveId" clId="{000AA8DF-6227-46C2-BA7F-5F696C9D0D32}" dt="2025-10-05T14:57:01.168" v="94270" actId="47"/>
        <pc:sldMkLst>
          <pc:docMk/>
          <pc:sldMk cId="1188115594" sldId="2070"/>
        </pc:sldMkLst>
      </pc:sldChg>
      <pc:sldChg chg="del">
        <pc:chgData name="Gerhard Traweger" userId="e90a57700a093607" providerId="LiveId" clId="{000AA8DF-6227-46C2-BA7F-5F696C9D0D32}" dt="2025-10-05T14:57:01.168" v="94270" actId="47"/>
        <pc:sldMkLst>
          <pc:docMk/>
          <pc:sldMk cId="2963062330" sldId="2071"/>
        </pc:sldMkLst>
      </pc:sldChg>
      <pc:sldChg chg="del">
        <pc:chgData name="Gerhard Traweger" userId="e90a57700a093607" providerId="LiveId" clId="{000AA8DF-6227-46C2-BA7F-5F696C9D0D32}" dt="2025-10-05T14:57:01.168" v="94270" actId="47"/>
        <pc:sldMkLst>
          <pc:docMk/>
          <pc:sldMk cId="600535766" sldId="2081"/>
        </pc:sldMkLst>
      </pc:sldChg>
      <pc:sldChg chg="del">
        <pc:chgData name="Gerhard Traweger" userId="e90a57700a093607" providerId="LiveId" clId="{000AA8DF-6227-46C2-BA7F-5F696C9D0D32}" dt="2025-10-05T14:57:01.168" v="94270" actId="47"/>
        <pc:sldMkLst>
          <pc:docMk/>
          <pc:sldMk cId="2936873136" sldId="2082"/>
        </pc:sldMkLst>
      </pc:sldChg>
      <pc:sldChg chg="del">
        <pc:chgData name="Gerhard Traweger" userId="e90a57700a093607" providerId="LiveId" clId="{000AA8DF-6227-46C2-BA7F-5F696C9D0D32}" dt="2025-09-10T21:51:00.103" v="229" actId="2696"/>
        <pc:sldMkLst>
          <pc:docMk/>
          <pc:sldMk cId="3161392806" sldId="2084"/>
        </pc:sldMkLst>
      </pc:sldChg>
      <pc:sldChg chg="del">
        <pc:chgData name="Gerhard Traweger" userId="e90a57700a093607" providerId="LiveId" clId="{000AA8DF-6227-46C2-BA7F-5F696C9D0D32}" dt="2025-10-05T14:57:01.168" v="94270" actId="47"/>
        <pc:sldMkLst>
          <pc:docMk/>
          <pc:sldMk cId="1392331350" sldId="2085"/>
        </pc:sldMkLst>
      </pc:sldChg>
      <pc:sldChg chg="del">
        <pc:chgData name="Gerhard Traweger" userId="e90a57700a093607" providerId="LiveId" clId="{000AA8DF-6227-46C2-BA7F-5F696C9D0D32}" dt="2025-10-05T14:57:01.168" v="94270" actId="47"/>
        <pc:sldMkLst>
          <pc:docMk/>
          <pc:sldMk cId="2720830842" sldId="2086"/>
        </pc:sldMkLst>
      </pc:sldChg>
      <pc:sldChg chg="del">
        <pc:chgData name="Gerhard Traweger" userId="e90a57700a093607" providerId="LiveId" clId="{000AA8DF-6227-46C2-BA7F-5F696C9D0D32}" dt="2025-10-05T14:57:01.168" v="94270" actId="47"/>
        <pc:sldMkLst>
          <pc:docMk/>
          <pc:sldMk cId="2472250904" sldId="2088"/>
        </pc:sldMkLst>
      </pc:sldChg>
      <pc:sldChg chg="del">
        <pc:chgData name="Gerhard Traweger" userId="e90a57700a093607" providerId="LiveId" clId="{000AA8DF-6227-46C2-BA7F-5F696C9D0D32}" dt="2025-10-05T14:57:01.168" v="94270" actId="47"/>
        <pc:sldMkLst>
          <pc:docMk/>
          <pc:sldMk cId="3308713847" sldId="2089"/>
        </pc:sldMkLst>
      </pc:sldChg>
      <pc:sldChg chg="del">
        <pc:chgData name="Gerhard Traweger" userId="e90a57700a093607" providerId="LiveId" clId="{000AA8DF-6227-46C2-BA7F-5F696C9D0D32}" dt="2025-10-05T14:57:01.168" v="94270" actId="47"/>
        <pc:sldMkLst>
          <pc:docMk/>
          <pc:sldMk cId="1149426773" sldId="2090"/>
        </pc:sldMkLst>
      </pc:sldChg>
      <pc:sldChg chg="del">
        <pc:chgData name="Gerhard Traweger" userId="e90a57700a093607" providerId="LiveId" clId="{000AA8DF-6227-46C2-BA7F-5F696C9D0D32}" dt="2025-10-05T14:57:01.168" v="94270" actId="47"/>
        <pc:sldMkLst>
          <pc:docMk/>
          <pc:sldMk cId="1238601426" sldId="2091"/>
        </pc:sldMkLst>
      </pc:sldChg>
      <pc:sldChg chg="del">
        <pc:chgData name="Gerhard Traweger" userId="e90a57700a093607" providerId="LiveId" clId="{000AA8DF-6227-46C2-BA7F-5F696C9D0D32}" dt="2025-10-05T14:57:01.168" v="94270" actId="47"/>
        <pc:sldMkLst>
          <pc:docMk/>
          <pc:sldMk cId="2728845534" sldId="2092"/>
        </pc:sldMkLst>
      </pc:sldChg>
      <pc:sldChg chg="del">
        <pc:chgData name="Gerhard Traweger" userId="e90a57700a093607" providerId="LiveId" clId="{000AA8DF-6227-46C2-BA7F-5F696C9D0D32}" dt="2025-10-05T14:57:01.168" v="94270" actId="47"/>
        <pc:sldMkLst>
          <pc:docMk/>
          <pc:sldMk cId="3480016910" sldId="2094"/>
        </pc:sldMkLst>
      </pc:sldChg>
      <pc:sldChg chg="del">
        <pc:chgData name="Gerhard Traweger" userId="e90a57700a093607" providerId="LiveId" clId="{000AA8DF-6227-46C2-BA7F-5F696C9D0D32}" dt="2025-10-05T14:57:01.168" v="94270" actId="47"/>
        <pc:sldMkLst>
          <pc:docMk/>
          <pc:sldMk cId="1394374085" sldId="2095"/>
        </pc:sldMkLst>
      </pc:sldChg>
      <pc:sldChg chg="del">
        <pc:chgData name="Gerhard Traweger" userId="e90a57700a093607" providerId="LiveId" clId="{000AA8DF-6227-46C2-BA7F-5F696C9D0D32}" dt="2025-10-05T14:57:01.168" v="94270" actId="47"/>
        <pc:sldMkLst>
          <pc:docMk/>
          <pc:sldMk cId="1082492777" sldId="2096"/>
        </pc:sldMkLst>
      </pc:sldChg>
      <pc:sldChg chg="del">
        <pc:chgData name="Gerhard Traweger" userId="e90a57700a093607" providerId="LiveId" clId="{000AA8DF-6227-46C2-BA7F-5F696C9D0D32}" dt="2025-10-05T14:57:01.168" v="94270" actId="47"/>
        <pc:sldMkLst>
          <pc:docMk/>
          <pc:sldMk cId="2387107655" sldId="2097"/>
        </pc:sldMkLst>
      </pc:sldChg>
      <pc:sldChg chg="del">
        <pc:chgData name="Gerhard Traweger" userId="e90a57700a093607" providerId="LiveId" clId="{000AA8DF-6227-46C2-BA7F-5F696C9D0D32}" dt="2025-10-05T14:57:01.168" v="94270" actId="47"/>
        <pc:sldMkLst>
          <pc:docMk/>
          <pc:sldMk cId="4144501850" sldId="2098"/>
        </pc:sldMkLst>
      </pc:sldChg>
      <pc:sldChg chg="del">
        <pc:chgData name="Gerhard Traweger" userId="e90a57700a093607" providerId="LiveId" clId="{000AA8DF-6227-46C2-BA7F-5F696C9D0D32}" dt="2025-10-05T14:57:01.168" v="94270" actId="47"/>
        <pc:sldMkLst>
          <pc:docMk/>
          <pc:sldMk cId="3104189126" sldId="2099"/>
        </pc:sldMkLst>
      </pc:sldChg>
      <pc:sldChg chg="del">
        <pc:chgData name="Gerhard Traweger" userId="e90a57700a093607" providerId="LiveId" clId="{000AA8DF-6227-46C2-BA7F-5F696C9D0D32}" dt="2025-10-05T14:57:01.168" v="94270" actId="47"/>
        <pc:sldMkLst>
          <pc:docMk/>
          <pc:sldMk cId="2354333106" sldId="2100"/>
        </pc:sldMkLst>
      </pc:sldChg>
      <pc:sldChg chg="del">
        <pc:chgData name="Gerhard Traweger" userId="e90a57700a093607" providerId="LiveId" clId="{000AA8DF-6227-46C2-BA7F-5F696C9D0D32}" dt="2025-10-05T14:57:01.168" v="94270" actId="47"/>
        <pc:sldMkLst>
          <pc:docMk/>
          <pc:sldMk cId="1564562916" sldId="2101"/>
        </pc:sldMkLst>
      </pc:sldChg>
      <pc:sldChg chg="del">
        <pc:chgData name="Gerhard Traweger" userId="e90a57700a093607" providerId="LiveId" clId="{000AA8DF-6227-46C2-BA7F-5F696C9D0D32}" dt="2025-10-05T14:57:01.168" v="94270" actId="47"/>
        <pc:sldMkLst>
          <pc:docMk/>
          <pc:sldMk cId="137080942" sldId="2104"/>
        </pc:sldMkLst>
      </pc:sldChg>
      <pc:sldChg chg="del">
        <pc:chgData name="Gerhard Traweger" userId="e90a57700a093607" providerId="LiveId" clId="{000AA8DF-6227-46C2-BA7F-5F696C9D0D32}" dt="2025-10-05T14:57:01.168" v="94270" actId="47"/>
        <pc:sldMkLst>
          <pc:docMk/>
          <pc:sldMk cId="1499418644" sldId="2106"/>
        </pc:sldMkLst>
      </pc:sldChg>
      <pc:sldChg chg="del">
        <pc:chgData name="Gerhard Traweger" userId="e90a57700a093607" providerId="LiveId" clId="{000AA8DF-6227-46C2-BA7F-5F696C9D0D32}" dt="2025-10-05T14:57:01.168" v="94270" actId="47"/>
        <pc:sldMkLst>
          <pc:docMk/>
          <pc:sldMk cId="2693099111" sldId="2107"/>
        </pc:sldMkLst>
      </pc:sldChg>
      <pc:sldChg chg="del">
        <pc:chgData name="Gerhard Traweger" userId="e90a57700a093607" providerId="LiveId" clId="{000AA8DF-6227-46C2-BA7F-5F696C9D0D32}" dt="2025-10-05T14:57:01.168" v="94270" actId="47"/>
        <pc:sldMkLst>
          <pc:docMk/>
          <pc:sldMk cId="260778994" sldId="2108"/>
        </pc:sldMkLst>
      </pc:sldChg>
      <pc:sldChg chg="del">
        <pc:chgData name="Gerhard Traweger" userId="e90a57700a093607" providerId="LiveId" clId="{000AA8DF-6227-46C2-BA7F-5F696C9D0D32}" dt="2025-10-05T14:57:01.168" v="94270" actId="47"/>
        <pc:sldMkLst>
          <pc:docMk/>
          <pc:sldMk cId="1673344053" sldId="2109"/>
        </pc:sldMkLst>
      </pc:sldChg>
      <pc:sldChg chg="del">
        <pc:chgData name="Gerhard Traweger" userId="e90a57700a093607" providerId="LiveId" clId="{000AA8DF-6227-46C2-BA7F-5F696C9D0D32}" dt="2025-10-05T14:57:01.168" v="94270" actId="47"/>
        <pc:sldMkLst>
          <pc:docMk/>
          <pc:sldMk cId="4279580282" sldId="2110"/>
        </pc:sldMkLst>
      </pc:sldChg>
      <pc:sldChg chg="del">
        <pc:chgData name="Gerhard Traweger" userId="e90a57700a093607" providerId="LiveId" clId="{000AA8DF-6227-46C2-BA7F-5F696C9D0D32}" dt="2025-10-05T14:57:01.168" v="94270" actId="47"/>
        <pc:sldMkLst>
          <pc:docMk/>
          <pc:sldMk cId="1144773988" sldId="2111"/>
        </pc:sldMkLst>
      </pc:sldChg>
      <pc:sldChg chg="del">
        <pc:chgData name="Gerhard Traweger" userId="e90a57700a093607" providerId="LiveId" clId="{000AA8DF-6227-46C2-BA7F-5F696C9D0D32}" dt="2025-10-05T14:57:01.168" v="94270" actId="47"/>
        <pc:sldMkLst>
          <pc:docMk/>
          <pc:sldMk cId="3576404940" sldId="2112"/>
        </pc:sldMkLst>
      </pc:sldChg>
      <pc:sldChg chg="del">
        <pc:chgData name="Gerhard Traweger" userId="e90a57700a093607" providerId="LiveId" clId="{000AA8DF-6227-46C2-BA7F-5F696C9D0D32}" dt="2025-10-05T14:57:01.168" v="94270" actId="47"/>
        <pc:sldMkLst>
          <pc:docMk/>
          <pc:sldMk cId="1978692881" sldId="2115"/>
        </pc:sldMkLst>
      </pc:sldChg>
      <pc:sldChg chg="del">
        <pc:chgData name="Gerhard Traweger" userId="e90a57700a093607" providerId="LiveId" clId="{000AA8DF-6227-46C2-BA7F-5F696C9D0D32}" dt="2025-09-22T15:23:18.017" v="20626" actId="47"/>
        <pc:sldMkLst>
          <pc:docMk/>
          <pc:sldMk cId="2667627626" sldId="2118"/>
        </pc:sldMkLst>
      </pc:sldChg>
      <pc:sldChg chg="addSp delSp modSp mod setBg modNotes modNotesTx">
        <pc:chgData name="Gerhard Traweger" userId="e90a57700a093607" providerId="LiveId" clId="{000AA8DF-6227-46C2-BA7F-5F696C9D0D32}" dt="2025-10-06T17:08:58.735" v="94892" actId="478"/>
        <pc:sldMkLst>
          <pc:docMk/>
          <pc:sldMk cId="2009634636" sldId="2124"/>
        </pc:sldMkLst>
        <pc:spChg chg="mod ord">
          <ac:chgData name="Gerhard Traweger" userId="e90a57700a093607" providerId="LiveId" clId="{000AA8DF-6227-46C2-BA7F-5F696C9D0D32}" dt="2025-10-05T16:57:11.020" v="94324" actId="20577"/>
          <ac:spMkLst>
            <pc:docMk/>
            <pc:sldMk cId="2009634636" sldId="2124"/>
            <ac:spMk id="2" creationId="{EBCDF288-9830-A9AC-996C-576926C20AFB}"/>
          </ac:spMkLst>
        </pc:spChg>
        <pc:picChg chg="mod">
          <ac:chgData name="Gerhard Traweger" userId="e90a57700a093607" providerId="LiveId" clId="{000AA8DF-6227-46C2-BA7F-5F696C9D0D32}" dt="2025-09-30T22:08:44.275" v="39176" actId="1076"/>
          <ac:picMkLst>
            <pc:docMk/>
            <pc:sldMk cId="2009634636" sldId="2124"/>
            <ac:picMk id="3" creationId="{7A642B89-E97B-B215-30BC-6AAD87A442C5}"/>
          </ac:picMkLst>
        </pc:picChg>
        <pc:picChg chg="add mod modCrop">
          <ac:chgData name="Gerhard Traweger" userId="e90a57700a093607" providerId="LiveId" clId="{000AA8DF-6227-46C2-BA7F-5F696C9D0D32}" dt="2025-10-05T17:11:32.106" v="94360" actId="1076"/>
          <ac:picMkLst>
            <pc:docMk/>
            <pc:sldMk cId="2009634636" sldId="2124"/>
            <ac:picMk id="5" creationId="{17BF8836-D220-68D9-9E47-C1450AF9EBA5}"/>
          </ac:picMkLst>
        </pc:picChg>
        <pc:picChg chg="add mod modCrop">
          <ac:chgData name="Gerhard Traweger" userId="e90a57700a093607" providerId="LiveId" clId="{000AA8DF-6227-46C2-BA7F-5F696C9D0D32}" dt="2025-09-30T22:11:54.058" v="39205" actId="732"/>
          <ac:picMkLst>
            <pc:docMk/>
            <pc:sldMk cId="2009634636" sldId="2124"/>
            <ac:picMk id="6" creationId="{D0E1E2E9-D293-D478-A096-DA646047E844}"/>
          </ac:picMkLst>
        </pc:picChg>
        <pc:picChg chg="add mod">
          <ac:chgData name="Gerhard Traweger" userId="e90a57700a093607" providerId="LiveId" clId="{000AA8DF-6227-46C2-BA7F-5F696C9D0D32}" dt="2025-09-30T23:17:56.392" v="39243" actId="14861"/>
          <ac:picMkLst>
            <pc:docMk/>
            <pc:sldMk cId="2009634636" sldId="2124"/>
            <ac:picMk id="7" creationId="{ED1FC116-DB00-4152-6B7A-BFD9A0C4F686}"/>
          </ac:picMkLst>
        </pc:picChg>
        <pc:picChg chg="add mod">
          <ac:chgData name="Gerhard Traweger" userId="e90a57700a093607" providerId="LiveId" clId="{000AA8DF-6227-46C2-BA7F-5F696C9D0D32}" dt="2025-10-05T17:11:41.637" v="94361" actId="166"/>
          <ac:picMkLst>
            <pc:docMk/>
            <pc:sldMk cId="2009634636" sldId="2124"/>
            <ac:picMk id="8" creationId="{7733F3B6-5A9F-AB2A-5546-44F184A87F12}"/>
          </ac:picMkLst>
        </pc:picChg>
        <pc:picChg chg="add mod">
          <ac:chgData name="Gerhard Traweger" userId="e90a57700a093607" providerId="LiveId" clId="{000AA8DF-6227-46C2-BA7F-5F696C9D0D32}" dt="2025-09-30T23:17:49.300" v="39242" actId="14861"/>
          <ac:picMkLst>
            <pc:docMk/>
            <pc:sldMk cId="2009634636" sldId="2124"/>
            <ac:picMk id="9" creationId="{95BCB51C-9544-C646-9E20-4CD58E188F98}"/>
          </ac:picMkLst>
        </pc:picChg>
        <pc:picChg chg="add del mod">
          <ac:chgData name="Gerhard Traweger" userId="e90a57700a093607" providerId="LiveId" clId="{000AA8DF-6227-46C2-BA7F-5F696C9D0D32}" dt="2025-10-06T17:08:58.735" v="94892" actId="478"/>
          <ac:picMkLst>
            <pc:docMk/>
            <pc:sldMk cId="2009634636" sldId="2124"/>
            <ac:picMk id="10" creationId="{AD5153F3-E16F-CDD5-9DC1-90B494825BEC}"/>
          </ac:picMkLst>
        </pc:picChg>
      </pc:sldChg>
      <pc:sldChg chg="del">
        <pc:chgData name="Gerhard Traweger" userId="e90a57700a093607" providerId="LiveId" clId="{000AA8DF-6227-46C2-BA7F-5F696C9D0D32}" dt="2025-09-22T15:23:18.017" v="20626" actId="47"/>
        <pc:sldMkLst>
          <pc:docMk/>
          <pc:sldMk cId="1994209711" sldId="2125"/>
        </pc:sldMkLst>
      </pc:sldChg>
      <pc:sldChg chg="addSp delSp modSp del mod modNotesTx">
        <pc:chgData name="Gerhard Traweger" userId="e90a57700a093607" providerId="LiveId" clId="{000AA8DF-6227-46C2-BA7F-5F696C9D0D32}" dt="2025-09-22T15:23:18.017" v="20626" actId="47"/>
        <pc:sldMkLst>
          <pc:docMk/>
          <pc:sldMk cId="2733532425" sldId="2126"/>
        </pc:sldMkLst>
      </pc:sldChg>
      <pc:sldChg chg="del">
        <pc:chgData name="Gerhard Traweger" userId="e90a57700a093607" providerId="LiveId" clId="{000AA8DF-6227-46C2-BA7F-5F696C9D0D32}" dt="2025-09-22T15:23:18.017" v="20626" actId="47"/>
        <pc:sldMkLst>
          <pc:docMk/>
          <pc:sldMk cId="3251977345" sldId="2127"/>
        </pc:sldMkLst>
      </pc:sldChg>
      <pc:sldChg chg="del">
        <pc:chgData name="Gerhard Traweger" userId="e90a57700a093607" providerId="LiveId" clId="{000AA8DF-6227-46C2-BA7F-5F696C9D0D32}" dt="2025-09-22T15:23:18.017" v="20626" actId="47"/>
        <pc:sldMkLst>
          <pc:docMk/>
          <pc:sldMk cId="213641761" sldId="2128"/>
        </pc:sldMkLst>
      </pc:sldChg>
      <pc:sldChg chg="del">
        <pc:chgData name="Gerhard Traweger" userId="e90a57700a093607" providerId="LiveId" clId="{000AA8DF-6227-46C2-BA7F-5F696C9D0D32}" dt="2025-09-22T15:23:18.017" v="20626" actId="47"/>
        <pc:sldMkLst>
          <pc:docMk/>
          <pc:sldMk cId="3528231828" sldId="2129"/>
        </pc:sldMkLst>
      </pc:sldChg>
      <pc:sldChg chg="del">
        <pc:chgData name="Gerhard Traweger" userId="e90a57700a093607" providerId="LiveId" clId="{000AA8DF-6227-46C2-BA7F-5F696C9D0D32}" dt="2025-09-22T15:23:18.017" v="20626" actId="47"/>
        <pc:sldMkLst>
          <pc:docMk/>
          <pc:sldMk cId="2818454594" sldId="2130"/>
        </pc:sldMkLst>
      </pc:sldChg>
      <pc:sldChg chg="del">
        <pc:chgData name="Gerhard Traweger" userId="e90a57700a093607" providerId="LiveId" clId="{000AA8DF-6227-46C2-BA7F-5F696C9D0D32}" dt="2025-09-22T15:23:18.017" v="20626" actId="47"/>
        <pc:sldMkLst>
          <pc:docMk/>
          <pc:sldMk cId="1979079746" sldId="2131"/>
        </pc:sldMkLst>
      </pc:sldChg>
      <pc:sldChg chg="del">
        <pc:chgData name="Gerhard Traweger" userId="e90a57700a093607" providerId="LiveId" clId="{000AA8DF-6227-46C2-BA7F-5F696C9D0D32}" dt="2025-09-22T15:23:18.017" v="20626" actId="47"/>
        <pc:sldMkLst>
          <pc:docMk/>
          <pc:sldMk cId="1112833310" sldId="2132"/>
        </pc:sldMkLst>
      </pc:sldChg>
      <pc:sldChg chg="del">
        <pc:chgData name="Gerhard Traweger" userId="e90a57700a093607" providerId="LiveId" clId="{000AA8DF-6227-46C2-BA7F-5F696C9D0D32}" dt="2025-09-22T15:23:18.017" v="20626" actId="47"/>
        <pc:sldMkLst>
          <pc:docMk/>
          <pc:sldMk cId="2590389450" sldId="2133"/>
        </pc:sldMkLst>
      </pc:sldChg>
      <pc:sldChg chg="del">
        <pc:chgData name="Gerhard Traweger" userId="e90a57700a093607" providerId="LiveId" clId="{000AA8DF-6227-46C2-BA7F-5F696C9D0D32}" dt="2025-10-05T14:57:01.168" v="94270" actId="47"/>
        <pc:sldMkLst>
          <pc:docMk/>
          <pc:sldMk cId="3218801845" sldId="2134"/>
        </pc:sldMkLst>
      </pc:sldChg>
      <pc:sldChg chg="del">
        <pc:chgData name="Gerhard Traweger" userId="e90a57700a093607" providerId="LiveId" clId="{000AA8DF-6227-46C2-BA7F-5F696C9D0D32}" dt="2025-09-22T15:23:18.017" v="20626" actId="47"/>
        <pc:sldMkLst>
          <pc:docMk/>
          <pc:sldMk cId="71167680" sldId="2135"/>
        </pc:sldMkLst>
      </pc:sldChg>
      <pc:sldChg chg="del">
        <pc:chgData name="Gerhard Traweger" userId="e90a57700a093607" providerId="LiveId" clId="{000AA8DF-6227-46C2-BA7F-5F696C9D0D32}" dt="2025-09-22T15:23:18.017" v="20626" actId="47"/>
        <pc:sldMkLst>
          <pc:docMk/>
          <pc:sldMk cId="1686629926" sldId="2136"/>
        </pc:sldMkLst>
      </pc:sldChg>
      <pc:sldChg chg="del">
        <pc:chgData name="Gerhard Traweger" userId="e90a57700a093607" providerId="LiveId" clId="{000AA8DF-6227-46C2-BA7F-5F696C9D0D32}" dt="2025-09-22T15:23:18.017" v="20626" actId="47"/>
        <pc:sldMkLst>
          <pc:docMk/>
          <pc:sldMk cId="1367114842" sldId="2137"/>
        </pc:sldMkLst>
      </pc:sldChg>
      <pc:sldChg chg="del">
        <pc:chgData name="Gerhard Traweger" userId="e90a57700a093607" providerId="LiveId" clId="{000AA8DF-6227-46C2-BA7F-5F696C9D0D32}" dt="2025-09-22T15:23:18.017" v="20626" actId="47"/>
        <pc:sldMkLst>
          <pc:docMk/>
          <pc:sldMk cId="4156032958" sldId="2138"/>
        </pc:sldMkLst>
      </pc:sldChg>
      <pc:sldChg chg="del">
        <pc:chgData name="Gerhard Traweger" userId="e90a57700a093607" providerId="LiveId" clId="{000AA8DF-6227-46C2-BA7F-5F696C9D0D32}" dt="2025-09-22T15:23:18.017" v="20626" actId="47"/>
        <pc:sldMkLst>
          <pc:docMk/>
          <pc:sldMk cId="2608541073" sldId="2139"/>
        </pc:sldMkLst>
      </pc:sldChg>
      <pc:sldChg chg="del">
        <pc:chgData name="Gerhard Traweger" userId="e90a57700a093607" providerId="LiveId" clId="{000AA8DF-6227-46C2-BA7F-5F696C9D0D32}" dt="2025-09-22T15:23:18.017" v="20626" actId="47"/>
        <pc:sldMkLst>
          <pc:docMk/>
          <pc:sldMk cId="3699533635" sldId="2140"/>
        </pc:sldMkLst>
      </pc:sldChg>
      <pc:sldChg chg="del">
        <pc:chgData name="Gerhard Traweger" userId="e90a57700a093607" providerId="LiveId" clId="{000AA8DF-6227-46C2-BA7F-5F696C9D0D32}" dt="2025-09-22T15:23:18.017" v="20626" actId="47"/>
        <pc:sldMkLst>
          <pc:docMk/>
          <pc:sldMk cId="3685295257" sldId="2141"/>
        </pc:sldMkLst>
      </pc:sldChg>
      <pc:sldChg chg="del">
        <pc:chgData name="Gerhard Traweger" userId="e90a57700a093607" providerId="LiveId" clId="{000AA8DF-6227-46C2-BA7F-5F696C9D0D32}" dt="2025-09-22T15:23:18.017" v="20626" actId="47"/>
        <pc:sldMkLst>
          <pc:docMk/>
          <pc:sldMk cId="964310449" sldId="2142"/>
        </pc:sldMkLst>
      </pc:sldChg>
      <pc:sldChg chg="del">
        <pc:chgData name="Gerhard Traweger" userId="e90a57700a093607" providerId="LiveId" clId="{000AA8DF-6227-46C2-BA7F-5F696C9D0D32}" dt="2025-09-22T15:23:18.017" v="20626" actId="47"/>
        <pc:sldMkLst>
          <pc:docMk/>
          <pc:sldMk cId="138158662" sldId="2143"/>
        </pc:sldMkLst>
      </pc:sldChg>
      <pc:sldChg chg="del">
        <pc:chgData name="Gerhard Traweger" userId="e90a57700a093607" providerId="LiveId" clId="{000AA8DF-6227-46C2-BA7F-5F696C9D0D32}" dt="2025-09-22T15:23:18.017" v="20626" actId="47"/>
        <pc:sldMkLst>
          <pc:docMk/>
          <pc:sldMk cId="897880564" sldId="2144"/>
        </pc:sldMkLst>
      </pc:sldChg>
      <pc:sldChg chg="del">
        <pc:chgData name="Gerhard Traweger" userId="e90a57700a093607" providerId="LiveId" clId="{000AA8DF-6227-46C2-BA7F-5F696C9D0D32}" dt="2025-09-22T15:23:18.017" v="20626" actId="47"/>
        <pc:sldMkLst>
          <pc:docMk/>
          <pc:sldMk cId="3662784092" sldId="2145"/>
        </pc:sldMkLst>
      </pc:sldChg>
      <pc:sldChg chg="del">
        <pc:chgData name="Gerhard Traweger" userId="e90a57700a093607" providerId="LiveId" clId="{000AA8DF-6227-46C2-BA7F-5F696C9D0D32}" dt="2025-09-22T15:23:18.017" v="20626" actId="47"/>
        <pc:sldMkLst>
          <pc:docMk/>
          <pc:sldMk cId="1936941309" sldId="2147"/>
        </pc:sldMkLst>
      </pc:sldChg>
      <pc:sldChg chg="del modNotesTx">
        <pc:chgData name="Gerhard Traweger" userId="e90a57700a093607" providerId="LiveId" clId="{000AA8DF-6227-46C2-BA7F-5F696C9D0D32}" dt="2025-10-05T14:57:01.168" v="94270" actId="47"/>
        <pc:sldMkLst>
          <pc:docMk/>
          <pc:sldMk cId="4242326006" sldId="2148"/>
        </pc:sldMkLst>
      </pc:sldChg>
      <pc:sldChg chg="del">
        <pc:chgData name="Gerhard Traweger" userId="e90a57700a093607" providerId="LiveId" clId="{000AA8DF-6227-46C2-BA7F-5F696C9D0D32}" dt="2025-09-22T15:23:18.017" v="20626" actId="47"/>
        <pc:sldMkLst>
          <pc:docMk/>
          <pc:sldMk cId="4123270128" sldId="2149"/>
        </pc:sldMkLst>
      </pc:sldChg>
      <pc:sldChg chg="del">
        <pc:chgData name="Gerhard Traweger" userId="e90a57700a093607" providerId="LiveId" clId="{000AA8DF-6227-46C2-BA7F-5F696C9D0D32}" dt="2025-10-05T14:57:01.168" v="94270" actId="47"/>
        <pc:sldMkLst>
          <pc:docMk/>
          <pc:sldMk cId="2920158374" sldId="2150"/>
        </pc:sldMkLst>
      </pc:sldChg>
      <pc:sldChg chg="del modNotesTx">
        <pc:chgData name="Gerhard Traweger" userId="e90a57700a093607" providerId="LiveId" clId="{000AA8DF-6227-46C2-BA7F-5F696C9D0D32}" dt="2025-10-05T14:57:01.168" v="94270" actId="47"/>
        <pc:sldMkLst>
          <pc:docMk/>
          <pc:sldMk cId="716310483" sldId="2152"/>
        </pc:sldMkLst>
      </pc:sldChg>
      <pc:sldChg chg="addSp delSp modSp add del mod modNotesTx">
        <pc:chgData name="Gerhard Traweger" userId="e90a57700a093607" providerId="LiveId" clId="{000AA8DF-6227-46C2-BA7F-5F696C9D0D32}" dt="2025-10-05T14:57:01.168" v="94270" actId="47"/>
        <pc:sldMkLst>
          <pc:docMk/>
          <pc:sldMk cId="871070075" sldId="2153"/>
        </pc:sldMkLst>
      </pc:sldChg>
      <pc:sldChg chg="addSp delSp modSp del mod modNotesTx">
        <pc:chgData name="Gerhard Traweger" userId="e90a57700a093607" providerId="LiveId" clId="{000AA8DF-6227-46C2-BA7F-5F696C9D0D32}" dt="2025-10-05T14:57:01.168" v="94270" actId="47"/>
        <pc:sldMkLst>
          <pc:docMk/>
          <pc:sldMk cId="642162066" sldId="2154"/>
        </pc:sldMkLst>
      </pc:sldChg>
      <pc:sldChg chg="del">
        <pc:chgData name="Gerhard Traweger" userId="e90a57700a093607" providerId="LiveId" clId="{000AA8DF-6227-46C2-BA7F-5F696C9D0D32}" dt="2025-10-05T14:57:01.168" v="94270" actId="47"/>
        <pc:sldMkLst>
          <pc:docMk/>
          <pc:sldMk cId="3027323017" sldId="2155"/>
        </pc:sldMkLst>
      </pc:sldChg>
      <pc:sldChg chg="del">
        <pc:chgData name="Gerhard Traweger" userId="e90a57700a093607" providerId="LiveId" clId="{000AA8DF-6227-46C2-BA7F-5F696C9D0D32}" dt="2025-10-05T14:57:01.168" v="94270" actId="47"/>
        <pc:sldMkLst>
          <pc:docMk/>
          <pc:sldMk cId="3045217755" sldId="2156"/>
        </pc:sldMkLst>
      </pc:sldChg>
      <pc:sldChg chg="del">
        <pc:chgData name="Gerhard Traweger" userId="e90a57700a093607" providerId="LiveId" clId="{000AA8DF-6227-46C2-BA7F-5F696C9D0D32}" dt="2025-10-05T14:57:01.168" v="94270" actId="47"/>
        <pc:sldMkLst>
          <pc:docMk/>
          <pc:sldMk cId="2029499795" sldId="2157"/>
        </pc:sldMkLst>
      </pc:sldChg>
      <pc:sldChg chg="del">
        <pc:chgData name="Gerhard Traweger" userId="e90a57700a093607" providerId="LiveId" clId="{000AA8DF-6227-46C2-BA7F-5F696C9D0D32}" dt="2025-10-05T14:57:01.168" v="94270" actId="47"/>
        <pc:sldMkLst>
          <pc:docMk/>
          <pc:sldMk cId="3912809361" sldId="2158"/>
        </pc:sldMkLst>
      </pc:sldChg>
      <pc:sldChg chg="addSp delSp modSp del mod modNotesTx">
        <pc:chgData name="Gerhard Traweger" userId="e90a57700a093607" providerId="LiveId" clId="{000AA8DF-6227-46C2-BA7F-5F696C9D0D32}" dt="2025-10-05T14:57:01.168" v="94270" actId="47"/>
        <pc:sldMkLst>
          <pc:docMk/>
          <pc:sldMk cId="3598387228" sldId="2159"/>
        </pc:sldMkLst>
      </pc:sldChg>
      <pc:sldChg chg="modSp del mod modNotesTx">
        <pc:chgData name="Gerhard Traweger" userId="e90a57700a093607" providerId="LiveId" clId="{000AA8DF-6227-46C2-BA7F-5F696C9D0D32}" dt="2025-10-05T14:57:01.168" v="94270" actId="47"/>
        <pc:sldMkLst>
          <pc:docMk/>
          <pc:sldMk cId="3050575868" sldId="2160"/>
        </pc:sldMkLst>
      </pc:sldChg>
      <pc:sldChg chg="addSp delSp modSp del mod modNotesTx">
        <pc:chgData name="Gerhard Traweger" userId="e90a57700a093607" providerId="LiveId" clId="{000AA8DF-6227-46C2-BA7F-5F696C9D0D32}" dt="2025-10-05T14:57:01.168" v="94270" actId="47"/>
        <pc:sldMkLst>
          <pc:docMk/>
          <pc:sldMk cId="548847963" sldId="2161"/>
        </pc:sldMkLst>
      </pc:sldChg>
      <pc:sldChg chg="addSp delSp modSp del mod ord modNotesTx">
        <pc:chgData name="Gerhard Traweger" userId="e90a57700a093607" providerId="LiveId" clId="{000AA8DF-6227-46C2-BA7F-5F696C9D0D32}" dt="2025-10-05T14:57:01.168" v="94270" actId="47"/>
        <pc:sldMkLst>
          <pc:docMk/>
          <pc:sldMk cId="1409657298" sldId="2162"/>
        </pc:sldMkLst>
      </pc:sldChg>
      <pc:sldChg chg="addSp delSp modSp del">
        <pc:chgData name="Gerhard Traweger" userId="e90a57700a093607" providerId="LiveId" clId="{000AA8DF-6227-46C2-BA7F-5F696C9D0D32}" dt="2025-10-05T14:57:01.168" v="94270" actId="47"/>
        <pc:sldMkLst>
          <pc:docMk/>
          <pc:sldMk cId="1652833894" sldId="2163"/>
        </pc:sldMkLst>
      </pc:sldChg>
      <pc:sldChg chg="del">
        <pc:chgData name="Gerhard Traweger" userId="e90a57700a093607" providerId="LiveId" clId="{000AA8DF-6227-46C2-BA7F-5F696C9D0D32}" dt="2025-10-05T14:57:01.168" v="94270" actId="47"/>
        <pc:sldMkLst>
          <pc:docMk/>
          <pc:sldMk cId="85964808" sldId="2164"/>
        </pc:sldMkLst>
      </pc:sldChg>
      <pc:sldChg chg="addSp delSp modSp del mod modNotesTx">
        <pc:chgData name="Gerhard Traweger" userId="e90a57700a093607" providerId="LiveId" clId="{000AA8DF-6227-46C2-BA7F-5F696C9D0D32}" dt="2025-10-05T14:57:01.168" v="94270" actId="47"/>
        <pc:sldMkLst>
          <pc:docMk/>
          <pc:sldMk cId="3354534979" sldId="2165"/>
        </pc:sldMkLst>
      </pc:sldChg>
      <pc:sldChg chg="addSp modSp del mod ord modNotesTx">
        <pc:chgData name="Gerhard Traweger" userId="e90a57700a093607" providerId="LiveId" clId="{000AA8DF-6227-46C2-BA7F-5F696C9D0D32}" dt="2025-10-05T14:57:01.168" v="94270" actId="47"/>
        <pc:sldMkLst>
          <pc:docMk/>
          <pc:sldMk cId="712844730" sldId="2166"/>
        </pc:sldMkLst>
      </pc:sldChg>
      <pc:sldChg chg="delSp del mod modNotesTx">
        <pc:chgData name="Gerhard Traweger" userId="e90a57700a093607" providerId="LiveId" clId="{000AA8DF-6227-46C2-BA7F-5F696C9D0D32}" dt="2025-10-05T14:57:01.168" v="94270" actId="47"/>
        <pc:sldMkLst>
          <pc:docMk/>
          <pc:sldMk cId="661928846" sldId="2167"/>
        </pc:sldMkLst>
      </pc:sldChg>
      <pc:sldChg chg="addSp delSp modSp del mod modNotesTx">
        <pc:chgData name="Gerhard Traweger" userId="e90a57700a093607" providerId="LiveId" clId="{000AA8DF-6227-46C2-BA7F-5F696C9D0D32}" dt="2025-10-05T14:57:01.168" v="94270" actId="47"/>
        <pc:sldMkLst>
          <pc:docMk/>
          <pc:sldMk cId="1608407983" sldId="2168"/>
        </pc:sldMkLst>
      </pc:sldChg>
      <pc:sldChg chg="addSp modSp del mod modNotesTx">
        <pc:chgData name="Gerhard Traweger" userId="e90a57700a093607" providerId="LiveId" clId="{000AA8DF-6227-46C2-BA7F-5F696C9D0D32}" dt="2025-10-05T14:57:01.168" v="94270" actId="47"/>
        <pc:sldMkLst>
          <pc:docMk/>
          <pc:sldMk cId="3446595570" sldId="2169"/>
        </pc:sldMkLst>
      </pc:sldChg>
      <pc:sldChg chg="del modNotesTx">
        <pc:chgData name="Gerhard Traweger" userId="e90a57700a093607" providerId="LiveId" clId="{000AA8DF-6227-46C2-BA7F-5F696C9D0D32}" dt="2025-10-05T14:57:01.168" v="94270" actId="47"/>
        <pc:sldMkLst>
          <pc:docMk/>
          <pc:sldMk cId="2290543883" sldId="2170"/>
        </pc:sldMkLst>
      </pc:sldChg>
      <pc:sldChg chg="del modNotesTx">
        <pc:chgData name="Gerhard Traweger" userId="e90a57700a093607" providerId="LiveId" clId="{000AA8DF-6227-46C2-BA7F-5F696C9D0D32}" dt="2025-10-05T14:57:01.168" v="94270" actId="47"/>
        <pc:sldMkLst>
          <pc:docMk/>
          <pc:sldMk cId="2026632329" sldId="2171"/>
        </pc:sldMkLst>
      </pc:sldChg>
      <pc:sldChg chg="delSp del mod">
        <pc:chgData name="Gerhard Traweger" userId="e90a57700a093607" providerId="LiveId" clId="{000AA8DF-6227-46C2-BA7F-5F696C9D0D32}" dt="2025-10-05T14:57:01.168" v="94270" actId="47"/>
        <pc:sldMkLst>
          <pc:docMk/>
          <pc:sldMk cId="1935785280" sldId="2172"/>
        </pc:sldMkLst>
      </pc:sldChg>
      <pc:sldChg chg="addSp delSp modSp del mod">
        <pc:chgData name="Gerhard Traweger" userId="e90a57700a093607" providerId="LiveId" clId="{000AA8DF-6227-46C2-BA7F-5F696C9D0D32}" dt="2025-10-05T14:57:01.168" v="94270" actId="47"/>
        <pc:sldMkLst>
          <pc:docMk/>
          <pc:sldMk cId="4184097213" sldId="2173"/>
        </pc:sldMkLst>
      </pc:sldChg>
      <pc:sldChg chg="addSp delSp modSp add del mod modNotesTx">
        <pc:chgData name="Gerhard Traweger" userId="e90a57700a093607" providerId="LiveId" clId="{000AA8DF-6227-46C2-BA7F-5F696C9D0D32}" dt="2025-10-05T14:57:01.168" v="94270" actId="47"/>
        <pc:sldMkLst>
          <pc:docMk/>
          <pc:sldMk cId="3001581272" sldId="2174"/>
        </pc:sldMkLst>
      </pc:sldChg>
      <pc:sldChg chg="addSp delSp modSp add del mod ord modNotesTx">
        <pc:chgData name="Gerhard Traweger" userId="e90a57700a093607" providerId="LiveId" clId="{000AA8DF-6227-46C2-BA7F-5F696C9D0D32}" dt="2025-10-05T14:57:01.168" v="94270" actId="47"/>
        <pc:sldMkLst>
          <pc:docMk/>
          <pc:sldMk cId="871220230" sldId="2175"/>
        </pc:sldMkLst>
      </pc:sldChg>
      <pc:sldChg chg="add del ord modNotesTx">
        <pc:chgData name="Gerhard Traweger" userId="e90a57700a093607" providerId="LiveId" clId="{000AA8DF-6227-46C2-BA7F-5F696C9D0D32}" dt="2025-10-05T14:57:01.168" v="94270" actId="47"/>
        <pc:sldMkLst>
          <pc:docMk/>
          <pc:sldMk cId="2327230705" sldId="2176"/>
        </pc:sldMkLst>
      </pc:sldChg>
      <pc:sldChg chg="addSp delSp modSp add del mod ord modNotesTx">
        <pc:chgData name="Gerhard Traweger" userId="e90a57700a093607" providerId="LiveId" clId="{000AA8DF-6227-46C2-BA7F-5F696C9D0D32}" dt="2025-09-24T20:02:24.683" v="27253" actId="2696"/>
        <pc:sldMkLst>
          <pc:docMk/>
          <pc:sldMk cId="1888142520" sldId="2177"/>
        </pc:sldMkLst>
      </pc:sldChg>
      <pc:sldChg chg="addSp modSp add del mod modNotesTx">
        <pc:chgData name="Gerhard Traweger" userId="e90a57700a093607" providerId="LiveId" clId="{000AA8DF-6227-46C2-BA7F-5F696C9D0D32}" dt="2025-10-05T14:57:01.168" v="94270" actId="47"/>
        <pc:sldMkLst>
          <pc:docMk/>
          <pc:sldMk cId="103319280" sldId="2178"/>
        </pc:sldMkLst>
      </pc:sldChg>
      <pc:sldChg chg="addSp delSp modSp add del mod modNotesTx">
        <pc:chgData name="Gerhard Traweger" userId="e90a57700a093607" providerId="LiveId" clId="{000AA8DF-6227-46C2-BA7F-5F696C9D0D32}" dt="2025-10-05T14:57:01.168" v="94270" actId="47"/>
        <pc:sldMkLst>
          <pc:docMk/>
          <pc:sldMk cId="703527869" sldId="2179"/>
        </pc:sldMkLst>
      </pc:sldChg>
      <pc:sldChg chg="modSp add del mod ord modNotesTx">
        <pc:chgData name="Gerhard Traweger" userId="e90a57700a093607" providerId="LiveId" clId="{000AA8DF-6227-46C2-BA7F-5F696C9D0D32}" dt="2025-10-05T14:57:01.168" v="94270" actId="47"/>
        <pc:sldMkLst>
          <pc:docMk/>
          <pc:sldMk cId="4050357674" sldId="2180"/>
        </pc:sldMkLst>
      </pc:sldChg>
      <pc:sldChg chg="addSp delSp modSp add del mod ord modNotesTx">
        <pc:chgData name="Gerhard Traweger" userId="e90a57700a093607" providerId="LiveId" clId="{000AA8DF-6227-46C2-BA7F-5F696C9D0D32}" dt="2025-10-05T14:57:01.168" v="94270" actId="47"/>
        <pc:sldMkLst>
          <pc:docMk/>
          <pc:sldMk cId="4236221206" sldId="2181"/>
        </pc:sldMkLst>
      </pc:sldChg>
      <pc:sldChg chg="addSp delSp modSp add del mod modNotesTx">
        <pc:chgData name="Gerhard Traweger" userId="e90a57700a093607" providerId="LiveId" clId="{000AA8DF-6227-46C2-BA7F-5F696C9D0D32}" dt="2025-10-05T14:57:01.168" v="94270" actId="47"/>
        <pc:sldMkLst>
          <pc:docMk/>
          <pc:sldMk cId="760151256" sldId="2182"/>
        </pc:sldMkLst>
      </pc:sldChg>
      <pc:sldChg chg="addSp delSp modSp add del mod modNotesTx">
        <pc:chgData name="Gerhard Traweger" userId="e90a57700a093607" providerId="LiveId" clId="{000AA8DF-6227-46C2-BA7F-5F696C9D0D32}" dt="2025-10-05T14:57:01.168" v="94270" actId="47"/>
        <pc:sldMkLst>
          <pc:docMk/>
          <pc:sldMk cId="3114838401" sldId="2183"/>
        </pc:sldMkLst>
      </pc:sldChg>
      <pc:sldChg chg="add del modNotesTx">
        <pc:chgData name="Gerhard Traweger" userId="e90a57700a093607" providerId="LiveId" clId="{000AA8DF-6227-46C2-BA7F-5F696C9D0D32}" dt="2025-10-05T14:57:01.168" v="94270" actId="47"/>
        <pc:sldMkLst>
          <pc:docMk/>
          <pc:sldMk cId="2468731556" sldId="2184"/>
        </pc:sldMkLst>
      </pc:sldChg>
      <pc:sldChg chg="addSp delSp modSp add del mod modNotesTx">
        <pc:chgData name="Gerhard Traweger" userId="e90a57700a093607" providerId="LiveId" clId="{000AA8DF-6227-46C2-BA7F-5F696C9D0D32}" dt="2025-10-05T14:57:01.168" v="94270" actId="47"/>
        <pc:sldMkLst>
          <pc:docMk/>
          <pc:sldMk cId="1027855764" sldId="2185"/>
        </pc:sldMkLst>
      </pc:sldChg>
      <pc:sldChg chg="addSp delSp modSp add del mod modNotesTx">
        <pc:chgData name="Gerhard Traweger" userId="e90a57700a093607" providerId="LiveId" clId="{000AA8DF-6227-46C2-BA7F-5F696C9D0D32}" dt="2025-10-05T14:57:01.168" v="94270" actId="47"/>
        <pc:sldMkLst>
          <pc:docMk/>
          <pc:sldMk cId="3545064187" sldId="2186"/>
        </pc:sldMkLst>
      </pc:sldChg>
      <pc:sldChg chg="addSp delSp modSp add del mod modNotesTx">
        <pc:chgData name="Gerhard Traweger" userId="e90a57700a093607" providerId="LiveId" clId="{000AA8DF-6227-46C2-BA7F-5F696C9D0D32}" dt="2025-10-05T14:57:01.168" v="94270" actId="47"/>
        <pc:sldMkLst>
          <pc:docMk/>
          <pc:sldMk cId="2048915181" sldId="2187"/>
        </pc:sldMkLst>
      </pc:sldChg>
      <pc:sldChg chg="addSp delSp modSp add del mod modNotesTx">
        <pc:chgData name="Gerhard Traweger" userId="e90a57700a093607" providerId="LiveId" clId="{000AA8DF-6227-46C2-BA7F-5F696C9D0D32}" dt="2025-10-05T14:57:01.168" v="94270" actId="47"/>
        <pc:sldMkLst>
          <pc:docMk/>
          <pc:sldMk cId="1778982618" sldId="2188"/>
        </pc:sldMkLst>
      </pc:sldChg>
      <pc:sldChg chg="addSp modSp add del mod ord modNotesTx">
        <pc:chgData name="Gerhard Traweger" userId="e90a57700a093607" providerId="LiveId" clId="{000AA8DF-6227-46C2-BA7F-5F696C9D0D32}" dt="2025-10-05T14:57:01.168" v="94270" actId="47"/>
        <pc:sldMkLst>
          <pc:docMk/>
          <pc:sldMk cId="3516968581" sldId="2189"/>
        </pc:sldMkLst>
      </pc:sldChg>
      <pc:sldChg chg="addSp delSp modSp add del mod modNotesTx">
        <pc:chgData name="Gerhard Traweger" userId="e90a57700a093607" providerId="LiveId" clId="{000AA8DF-6227-46C2-BA7F-5F696C9D0D32}" dt="2025-10-05T14:57:01.168" v="94270" actId="47"/>
        <pc:sldMkLst>
          <pc:docMk/>
          <pc:sldMk cId="843598607" sldId="2190"/>
        </pc:sldMkLst>
      </pc:sldChg>
      <pc:sldChg chg="del">
        <pc:chgData name="Gerhard Traweger" userId="e90a57700a093607" providerId="LiveId" clId="{000AA8DF-6227-46C2-BA7F-5F696C9D0D32}" dt="2025-10-05T14:57:01.168" v="94270" actId="47"/>
        <pc:sldMkLst>
          <pc:docMk/>
          <pc:sldMk cId="626108608" sldId="2191"/>
        </pc:sldMkLst>
      </pc:sldChg>
      <pc:sldChg chg="del">
        <pc:chgData name="Gerhard Traweger" userId="e90a57700a093607" providerId="LiveId" clId="{000AA8DF-6227-46C2-BA7F-5F696C9D0D32}" dt="2025-10-05T14:57:01.168" v="94270" actId="47"/>
        <pc:sldMkLst>
          <pc:docMk/>
          <pc:sldMk cId="3218246153" sldId="2192"/>
        </pc:sldMkLst>
      </pc:sldChg>
      <pc:sldChg chg="addSp delSp modSp add mod ord modNotes modNotesTx">
        <pc:chgData name="Gerhard Traweger" userId="e90a57700a093607" providerId="LiveId" clId="{000AA8DF-6227-46C2-BA7F-5F696C9D0D32}" dt="2025-10-06T17:09:04.482" v="94894" actId="478"/>
        <pc:sldMkLst>
          <pc:docMk/>
          <pc:sldMk cId="1988171603" sldId="2193"/>
        </pc:sldMkLst>
        <pc:spChg chg="add mod">
          <ac:chgData name="Gerhard Traweger" userId="e90a57700a093607" providerId="LiveId" clId="{000AA8DF-6227-46C2-BA7F-5F696C9D0D32}" dt="2025-10-05T18:29:02.825" v="94815" actId="20577"/>
          <ac:spMkLst>
            <pc:docMk/>
            <pc:sldMk cId="1988171603" sldId="2193"/>
            <ac:spMk id="2" creationId="{C598FE31-40E2-18CA-7C73-EDC7F1DF8D94}"/>
          </ac:spMkLst>
        </pc:spChg>
        <pc:spChg chg="add mod">
          <ac:chgData name="Gerhard Traweger" userId="e90a57700a093607" providerId="LiveId" clId="{000AA8DF-6227-46C2-BA7F-5F696C9D0D32}" dt="2025-10-01T00:16:46.623" v="40348" actId="1076"/>
          <ac:spMkLst>
            <pc:docMk/>
            <pc:sldMk cId="1988171603" sldId="2193"/>
            <ac:spMk id="14" creationId="{1E7A4248-56E1-4C16-36D2-D3CA115B0215}"/>
          </ac:spMkLst>
        </pc:spChg>
        <pc:spChg chg="add del mod">
          <ac:chgData name="Gerhard Traweger" userId="e90a57700a093607" providerId="LiveId" clId="{000AA8DF-6227-46C2-BA7F-5F696C9D0D32}" dt="2025-10-05T17:15:41.301" v="94393" actId="478"/>
          <ac:spMkLst>
            <pc:docMk/>
            <pc:sldMk cId="1988171603" sldId="2193"/>
            <ac:spMk id="17" creationId="{9CFCE205-EBA9-851A-1304-558E81A9432C}"/>
          </ac:spMkLst>
        </pc:spChg>
        <pc:picChg chg="add del mod ord">
          <ac:chgData name="Gerhard Traweger" userId="e90a57700a093607" providerId="LiveId" clId="{000AA8DF-6227-46C2-BA7F-5F696C9D0D32}" dt="2025-10-05T17:07:25.814" v="94339" actId="478"/>
          <ac:picMkLst>
            <pc:docMk/>
            <pc:sldMk cId="1988171603" sldId="2193"/>
            <ac:picMk id="8" creationId="{356B63C5-B758-DEE4-2A10-196BA0F04836}"/>
          </ac:picMkLst>
        </pc:picChg>
        <pc:picChg chg="add del mod">
          <ac:chgData name="Gerhard Traweger" userId="e90a57700a093607" providerId="LiveId" clId="{000AA8DF-6227-46C2-BA7F-5F696C9D0D32}" dt="2025-10-06T17:09:04.482" v="94894" actId="478"/>
          <ac:picMkLst>
            <pc:docMk/>
            <pc:sldMk cId="1988171603" sldId="2193"/>
            <ac:picMk id="10" creationId="{E79EF534-9595-2F72-F0B1-85FA3C87CAA0}"/>
          </ac:picMkLst>
        </pc:picChg>
        <pc:picChg chg="add mod">
          <ac:chgData name="Gerhard Traweger" userId="e90a57700a093607" providerId="LiveId" clId="{000AA8DF-6227-46C2-BA7F-5F696C9D0D32}" dt="2025-10-05T17:07:40.735" v="94342" actId="1076"/>
          <ac:picMkLst>
            <pc:docMk/>
            <pc:sldMk cId="1988171603" sldId="2193"/>
            <ac:picMk id="12" creationId="{6E6561C3-B70E-8DDB-45B1-50C26CF67DE8}"/>
          </ac:picMkLst>
        </pc:picChg>
        <pc:picChg chg="add mod">
          <ac:chgData name="Gerhard Traweger" userId="e90a57700a093607" providerId="LiveId" clId="{000AA8DF-6227-46C2-BA7F-5F696C9D0D32}" dt="2025-10-01T00:20:35.843" v="40553" actId="1076"/>
          <ac:picMkLst>
            <pc:docMk/>
            <pc:sldMk cId="1988171603" sldId="2193"/>
            <ac:picMk id="19" creationId="{27EA4FB5-575A-C3BE-DF5A-4A84B6618382}"/>
          </ac:picMkLst>
        </pc:picChg>
        <pc:inkChg chg="add del">
          <ac:chgData name="Gerhard Traweger" userId="e90a57700a093607" providerId="LiveId" clId="{000AA8DF-6227-46C2-BA7F-5F696C9D0D32}" dt="2025-10-05T17:07:23.163" v="94338" actId="478"/>
          <ac:inkMkLst>
            <pc:docMk/>
            <pc:sldMk cId="1988171603" sldId="2193"/>
            <ac:inkMk id="21" creationId="{E898DA6F-0454-02E4-3FB3-F82EA3566547}"/>
          </ac:inkMkLst>
        </pc:inkChg>
      </pc:sldChg>
      <pc:sldChg chg="add del">
        <pc:chgData name="Gerhard Traweger" userId="e90a57700a093607" providerId="LiveId" clId="{000AA8DF-6227-46C2-BA7F-5F696C9D0D32}" dt="2025-10-05T14:57:01.168" v="94270" actId="47"/>
        <pc:sldMkLst>
          <pc:docMk/>
          <pc:sldMk cId="3926164655" sldId="2194"/>
        </pc:sldMkLst>
      </pc:sldChg>
      <pc:sldChg chg="addSp delSp modSp add mod modNotes modNotesTx">
        <pc:chgData name="Gerhard Traweger" userId="e90a57700a093607" providerId="LiveId" clId="{000AA8DF-6227-46C2-BA7F-5F696C9D0D32}" dt="2025-10-06T17:09:24.584" v="94896" actId="478"/>
        <pc:sldMkLst>
          <pc:docMk/>
          <pc:sldMk cId="2510007276" sldId="2195"/>
        </pc:sldMkLst>
        <pc:spChg chg="add mod">
          <ac:chgData name="Gerhard Traweger" userId="e90a57700a093607" providerId="LiveId" clId="{000AA8DF-6227-46C2-BA7F-5F696C9D0D32}" dt="2025-10-05T17:21:16.559" v="94418" actId="1076"/>
          <ac:spMkLst>
            <pc:docMk/>
            <pc:sldMk cId="2510007276" sldId="2195"/>
            <ac:spMk id="2" creationId="{8AFADEA2-429E-3BF4-C41C-EB783490A74C}"/>
          </ac:spMkLst>
        </pc:spChg>
        <pc:spChg chg="add del mod ord">
          <ac:chgData name="Gerhard Traweger" userId="e90a57700a093607" providerId="LiveId" clId="{000AA8DF-6227-46C2-BA7F-5F696C9D0D32}" dt="2025-10-05T17:21:10.475" v="94417" actId="478"/>
          <ac:spMkLst>
            <pc:docMk/>
            <pc:sldMk cId="2510007276" sldId="2195"/>
            <ac:spMk id="3" creationId="{D01BF608-4F14-F5B6-869A-87660CD97490}"/>
          </ac:spMkLst>
        </pc:spChg>
        <pc:spChg chg="add del mod">
          <ac:chgData name="Gerhard Traweger" userId="e90a57700a093607" providerId="LiveId" clId="{000AA8DF-6227-46C2-BA7F-5F696C9D0D32}" dt="2025-10-06T17:09:24.584" v="94896" actId="478"/>
          <ac:spMkLst>
            <pc:docMk/>
            <pc:sldMk cId="2510007276" sldId="2195"/>
            <ac:spMk id="5" creationId="{67FEC70A-9834-5429-7402-AD08C9418C53}"/>
          </ac:spMkLst>
        </pc:spChg>
        <pc:picChg chg="add mod">
          <ac:chgData name="Gerhard Traweger" userId="e90a57700a093607" providerId="LiveId" clId="{000AA8DF-6227-46C2-BA7F-5F696C9D0D32}" dt="2025-10-02T23:49:30.110" v="73624" actId="1076"/>
          <ac:picMkLst>
            <pc:docMk/>
            <pc:sldMk cId="2510007276" sldId="2195"/>
            <ac:picMk id="1026" creationId="{EC50857C-A428-9A5A-B673-EA2EE4B304F1}"/>
          </ac:picMkLst>
        </pc:picChg>
      </pc:sldChg>
      <pc:sldChg chg="delSp modSp add mod ord modNotes modNotesTx">
        <pc:chgData name="Gerhard Traweger" userId="e90a57700a093607" providerId="LiveId" clId="{000AA8DF-6227-46C2-BA7F-5F696C9D0D32}" dt="2025-10-06T17:09:01.972" v="94893" actId="478"/>
        <pc:sldMkLst>
          <pc:docMk/>
          <pc:sldMk cId="280127884" sldId="2196"/>
        </pc:sldMkLst>
        <pc:picChg chg="mod">
          <ac:chgData name="Gerhard Traweger" userId="e90a57700a093607" providerId="LiveId" clId="{000AA8DF-6227-46C2-BA7F-5F696C9D0D32}" dt="2025-10-05T17:07:00.836" v="94333" actId="1076"/>
          <ac:picMkLst>
            <pc:docMk/>
            <pc:sldMk cId="280127884" sldId="2196"/>
            <ac:picMk id="3" creationId="{843538B0-F20C-CE57-3CD0-5F682F096F7A}"/>
          </ac:picMkLst>
        </pc:picChg>
        <pc:picChg chg="del">
          <ac:chgData name="Gerhard Traweger" userId="e90a57700a093607" providerId="LiveId" clId="{000AA8DF-6227-46C2-BA7F-5F696C9D0D32}" dt="2025-10-05T17:06:40.576" v="94330" actId="478"/>
          <ac:picMkLst>
            <pc:docMk/>
            <pc:sldMk cId="280127884" sldId="2196"/>
            <ac:picMk id="5" creationId="{F8CB4A9B-4D37-E5D4-DDE2-F986CBCCF225}"/>
          </ac:picMkLst>
        </pc:picChg>
        <pc:picChg chg="del">
          <ac:chgData name="Gerhard Traweger" userId="e90a57700a093607" providerId="LiveId" clId="{000AA8DF-6227-46C2-BA7F-5F696C9D0D32}" dt="2025-10-06T17:09:01.972" v="94893" actId="478"/>
          <ac:picMkLst>
            <pc:docMk/>
            <pc:sldMk cId="280127884" sldId="2196"/>
            <ac:picMk id="7" creationId="{354BCAE6-4D52-8282-3713-8E579F39AC48}"/>
          </ac:picMkLst>
        </pc:picChg>
        <pc:picChg chg="del">
          <ac:chgData name="Gerhard Traweger" userId="e90a57700a093607" providerId="LiveId" clId="{000AA8DF-6227-46C2-BA7F-5F696C9D0D32}" dt="2025-10-06T17:09:01.972" v="94893" actId="478"/>
          <ac:picMkLst>
            <pc:docMk/>
            <pc:sldMk cId="280127884" sldId="2196"/>
            <ac:picMk id="9" creationId="{97A7FD5F-6681-8AFE-CFC0-AB8162015614}"/>
          </ac:picMkLst>
        </pc:picChg>
        <pc:picChg chg="mod">
          <ac:chgData name="Gerhard Traweger" userId="e90a57700a093607" providerId="LiveId" clId="{000AA8DF-6227-46C2-BA7F-5F696C9D0D32}" dt="2025-10-05T17:07:04.594" v="94334" actId="1076"/>
          <ac:picMkLst>
            <pc:docMk/>
            <pc:sldMk cId="280127884" sldId="2196"/>
            <ac:picMk id="10" creationId="{B95A7C4D-4FC9-CC92-48DE-ADDECAED968E}"/>
          </ac:picMkLst>
        </pc:picChg>
        <pc:picChg chg="del">
          <ac:chgData name="Gerhard Traweger" userId="e90a57700a093607" providerId="LiveId" clId="{000AA8DF-6227-46C2-BA7F-5F696C9D0D32}" dt="2025-10-05T17:06:29.429" v="94326" actId="478"/>
          <ac:picMkLst>
            <pc:docMk/>
            <pc:sldMk cId="280127884" sldId="2196"/>
            <ac:picMk id="11" creationId="{FBC2BE08-25E3-F990-5E01-5DAB15E5C51C}"/>
          </ac:picMkLst>
        </pc:picChg>
      </pc:sldChg>
      <pc:sldChg chg="addSp delSp modSp add mod ord modNotes modNotesTx">
        <pc:chgData name="Gerhard Traweger" userId="e90a57700a093607" providerId="LiveId" clId="{000AA8DF-6227-46C2-BA7F-5F696C9D0D32}" dt="2025-10-05T17:13:16.778" v="94375" actId="14100"/>
        <pc:sldMkLst>
          <pc:docMk/>
          <pc:sldMk cId="204993609" sldId="2197"/>
        </pc:sldMkLst>
        <pc:picChg chg="add del mod">
          <ac:chgData name="Gerhard Traweger" userId="e90a57700a093607" providerId="LiveId" clId="{000AA8DF-6227-46C2-BA7F-5F696C9D0D32}" dt="2025-10-05T17:12:21.690" v="94366" actId="478"/>
          <ac:picMkLst>
            <pc:docMk/>
            <pc:sldMk cId="204993609" sldId="2197"/>
            <ac:picMk id="2" creationId="{655981AE-477B-A542-B010-AD408E829ECE}"/>
          </ac:picMkLst>
        </pc:picChg>
        <pc:picChg chg="del mod ord">
          <ac:chgData name="Gerhard Traweger" userId="e90a57700a093607" providerId="LiveId" clId="{000AA8DF-6227-46C2-BA7F-5F696C9D0D32}" dt="2025-10-05T17:13:07.403" v="94373" actId="478"/>
          <ac:picMkLst>
            <pc:docMk/>
            <pc:sldMk cId="204993609" sldId="2197"/>
            <ac:picMk id="3" creationId="{FF4BC239-A791-680D-F10F-E004CD11454F}"/>
          </ac:picMkLst>
        </pc:picChg>
        <pc:picChg chg="add mod modCrop">
          <ac:chgData name="Gerhard Traweger" userId="e90a57700a093607" providerId="LiveId" clId="{000AA8DF-6227-46C2-BA7F-5F696C9D0D32}" dt="2025-10-05T17:13:16.778" v="94375" actId="14100"/>
          <ac:picMkLst>
            <pc:docMk/>
            <pc:sldMk cId="204993609" sldId="2197"/>
            <ac:picMk id="5" creationId="{4DA40B4F-705C-C903-D747-8AD7D9793BE4}"/>
          </ac:picMkLst>
        </pc:picChg>
        <pc:picChg chg="add mod">
          <ac:chgData name="Gerhard Traweger" userId="e90a57700a093607" providerId="LiveId" clId="{000AA8DF-6227-46C2-BA7F-5F696C9D0D32}" dt="2025-10-01T00:40:05.508" v="41563" actId="1076"/>
          <ac:picMkLst>
            <pc:docMk/>
            <pc:sldMk cId="204993609" sldId="2197"/>
            <ac:picMk id="25" creationId="{F5F5031E-BDFB-A016-A56A-8D313FF4A471}"/>
          </ac:picMkLst>
        </pc:picChg>
        <pc:picChg chg="add mod">
          <ac:chgData name="Gerhard Traweger" userId="e90a57700a093607" providerId="LiveId" clId="{000AA8DF-6227-46C2-BA7F-5F696C9D0D32}" dt="2025-10-01T00:39:44.579" v="41559" actId="14100"/>
          <ac:picMkLst>
            <pc:docMk/>
            <pc:sldMk cId="204993609" sldId="2197"/>
            <ac:picMk id="27" creationId="{39C8BF8B-6F7A-580A-3DDE-C48C210A971D}"/>
          </ac:picMkLst>
        </pc:picChg>
      </pc:sldChg>
      <pc:sldChg chg="addSp delSp modSp add mod ord replId modNotes modNotesTx">
        <pc:chgData name="Gerhard Traweger" userId="e90a57700a093607" providerId="LiveId" clId="{000AA8DF-6227-46C2-BA7F-5F696C9D0D32}" dt="2025-10-06T17:09:08.850" v="94895" actId="478"/>
        <pc:sldMkLst>
          <pc:docMk/>
          <pc:sldMk cId="1263671140" sldId="2198"/>
        </pc:sldMkLst>
        <pc:spChg chg="add mod">
          <ac:chgData name="Gerhard Traweger" userId="e90a57700a093607" providerId="LiveId" clId="{000AA8DF-6227-46C2-BA7F-5F696C9D0D32}" dt="2025-10-05T18:28:55.415" v="94813" actId="20577"/>
          <ac:spMkLst>
            <pc:docMk/>
            <pc:sldMk cId="1263671140" sldId="2198"/>
            <ac:spMk id="2" creationId="{7383C9DD-86C8-7ADD-7204-3BB31B08D456}"/>
          </ac:spMkLst>
        </pc:spChg>
        <pc:spChg chg="add del mod">
          <ac:chgData name="Gerhard Traweger" userId="e90a57700a093607" providerId="LiveId" clId="{000AA8DF-6227-46C2-BA7F-5F696C9D0D32}" dt="2025-10-05T17:15:55.054" v="94396" actId="478"/>
          <ac:spMkLst>
            <pc:docMk/>
            <pc:sldMk cId="1263671140" sldId="2198"/>
            <ac:spMk id="4" creationId="{CFE175FF-89BA-9B58-E29A-ED1ADAF456EC}"/>
          </ac:spMkLst>
        </pc:spChg>
        <pc:picChg chg="mod">
          <ac:chgData name="Gerhard Traweger" userId="e90a57700a093607" providerId="LiveId" clId="{000AA8DF-6227-46C2-BA7F-5F696C9D0D32}" dt="2025-10-01T00:45:52.329" v="41960" actId="1076"/>
          <ac:picMkLst>
            <pc:docMk/>
            <pc:sldMk cId="1263671140" sldId="2198"/>
            <ac:picMk id="3" creationId="{2EB8E584-7CA6-210C-523B-7588AD0FA30D}"/>
          </ac:picMkLst>
        </pc:picChg>
        <pc:picChg chg="add del mod">
          <ac:chgData name="Gerhard Traweger" userId="e90a57700a093607" providerId="LiveId" clId="{000AA8DF-6227-46C2-BA7F-5F696C9D0D32}" dt="2025-10-05T17:19:59.225" v="94405" actId="478"/>
          <ac:picMkLst>
            <pc:docMk/>
            <pc:sldMk cId="1263671140" sldId="2198"/>
            <ac:picMk id="5" creationId="{32E67781-7960-A1C6-672C-C86250741CE8}"/>
          </ac:picMkLst>
        </pc:picChg>
        <pc:picChg chg="add mod">
          <ac:chgData name="Gerhard Traweger" userId="e90a57700a093607" providerId="LiveId" clId="{000AA8DF-6227-46C2-BA7F-5F696C9D0D32}" dt="2025-10-05T17:20:10.295" v="94409" actId="1076"/>
          <ac:picMkLst>
            <pc:docMk/>
            <pc:sldMk cId="1263671140" sldId="2198"/>
            <ac:picMk id="6" creationId="{FCC03570-0E9B-7B5A-7540-AF48E0F65DE3}"/>
          </ac:picMkLst>
        </pc:picChg>
        <pc:picChg chg="add del mod">
          <ac:chgData name="Gerhard Traweger" userId="e90a57700a093607" providerId="LiveId" clId="{000AA8DF-6227-46C2-BA7F-5F696C9D0D32}" dt="2025-10-05T17:20:06.460" v="94408" actId="478"/>
          <ac:picMkLst>
            <pc:docMk/>
            <pc:sldMk cId="1263671140" sldId="2198"/>
            <ac:picMk id="7" creationId="{0EE3B486-A860-70B7-DE59-8D127DE69F4D}"/>
          </ac:picMkLst>
        </pc:picChg>
        <pc:picChg chg="add del mod">
          <ac:chgData name="Gerhard Traweger" userId="e90a57700a093607" providerId="LiveId" clId="{000AA8DF-6227-46C2-BA7F-5F696C9D0D32}" dt="2025-10-06T17:09:08.850" v="94895" actId="478"/>
          <ac:picMkLst>
            <pc:docMk/>
            <pc:sldMk cId="1263671140" sldId="2198"/>
            <ac:picMk id="8" creationId="{5D7FCA18-57CF-8846-6BCF-53F0BFEA2695}"/>
          </ac:picMkLst>
        </pc:picChg>
        <pc:picChg chg="add del mod">
          <ac:chgData name="Gerhard Traweger" userId="e90a57700a093607" providerId="LiveId" clId="{000AA8DF-6227-46C2-BA7F-5F696C9D0D32}" dt="2025-10-06T17:09:08.850" v="94895" actId="478"/>
          <ac:picMkLst>
            <pc:docMk/>
            <pc:sldMk cId="1263671140" sldId="2198"/>
            <ac:picMk id="9" creationId="{5E15583F-E6EF-8895-A9B9-27FC0D5026CE}"/>
          </ac:picMkLst>
        </pc:picChg>
        <pc:picChg chg="add mod">
          <ac:chgData name="Gerhard Traweger" userId="e90a57700a093607" providerId="LiveId" clId="{000AA8DF-6227-46C2-BA7F-5F696C9D0D32}" dt="2025-10-05T17:20:02.380" v="94406" actId="1076"/>
          <ac:picMkLst>
            <pc:docMk/>
            <pc:sldMk cId="1263671140" sldId="2198"/>
            <ac:picMk id="11" creationId="{C1DC1DD3-655A-E648-41CE-DA06DB35D2C3}"/>
          </ac:picMkLst>
        </pc:picChg>
      </pc:sldChg>
      <pc:sldChg chg="addSp delSp modSp add mod modNotes modNotesTx">
        <pc:chgData name="Gerhard Traweger" userId="e90a57700a093607" providerId="LiveId" clId="{000AA8DF-6227-46C2-BA7F-5F696C9D0D32}" dt="2025-10-05T18:28:41.616" v="94809" actId="20577"/>
        <pc:sldMkLst>
          <pc:docMk/>
          <pc:sldMk cId="485611839" sldId="2199"/>
        </pc:sldMkLst>
        <pc:spChg chg="add mod">
          <ac:chgData name="Gerhard Traweger" userId="e90a57700a093607" providerId="LiveId" clId="{000AA8DF-6227-46C2-BA7F-5F696C9D0D32}" dt="2025-10-05T18:28:37.736" v="94807" actId="20577"/>
          <ac:spMkLst>
            <pc:docMk/>
            <pc:sldMk cId="485611839" sldId="2199"/>
            <ac:spMk id="3" creationId="{DF936EA4-1E05-66BD-8AFF-3D9887F45EA4}"/>
          </ac:spMkLst>
        </pc:spChg>
        <pc:spChg chg="add mod">
          <ac:chgData name="Gerhard Traweger" userId="e90a57700a093607" providerId="LiveId" clId="{000AA8DF-6227-46C2-BA7F-5F696C9D0D32}" dt="2025-10-05T18:28:34.239" v="94805" actId="20577"/>
          <ac:spMkLst>
            <pc:docMk/>
            <pc:sldMk cId="485611839" sldId="2199"/>
            <ac:spMk id="4" creationId="{5C29034D-3AD5-867B-C3C9-D1E1ADD2B4E1}"/>
          </ac:spMkLst>
        </pc:spChg>
        <pc:spChg chg="add mod">
          <ac:chgData name="Gerhard Traweger" userId="e90a57700a093607" providerId="LiveId" clId="{000AA8DF-6227-46C2-BA7F-5F696C9D0D32}" dt="2025-10-05T18:28:41.616" v="94809" actId="20577"/>
          <ac:spMkLst>
            <pc:docMk/>
            <pc:sldMk cId="485611839" sldId="2199"/>
            <ac:spMk id="5" creationId="{B6C1475C-F967-8AEC-5577-F1895D8FAC42}"/>
          </ac:spMkLst>
        </pc:spChg>
        <pc:spChg chg="add del mod">
          <ac:chgData name="Gerhard Traweger" userId="e90a57700a093607" providerId="LiveId" clId="{000AA8DF-6227-46C2-BA7F-5F696C9D0D32}" dt="2025-10-05T17:22:57.008" v="94429" actId="478"/>
          <ac:spMkLst>
            <pc:docMk/>
            <pc:sldMk cId="485611839" sldId="2199"/>
            <ac:spMk id="6" creationId="{40B4EC46-612C-2A1D-C53C-3313BB173D40}"/>
          </ac:spMkLst>
        </pc:spChg>
        <pc:spChg chg="add del mod">
          <ac:chgData name="Gerhard Traweger" userId="e90a57700a093607" providerId="LiveId" clId="{000AA8DF-6227-46C2-BA7F-5F696C9D0D32}" dt="2025-10-05T17:24:45.816" v="94441" actId="478"/>
          <ac:spMkLst>
            <pc:docMk/>
            <pc:sldMk cId="485611839" sldId="2199"/>
            <ac:spMk id="7" creationId="{E5873980-2135-EE1A-4402-97197E85A02D}"/>
          </ac:spMkLst>
        </pc:spChg>
        <pc:spChg chg="add del mod">
          <ac:chgData name="Gerhard Traweger" userId="e90a57700a093607" providerId="LiveId" clId="{000AA8DF-6227-46C2-BA7F-5F696C9D0D32}" dt="2025-10-05T17:26:14.946" v="94454" actId="478"/>
          <ac:spMkLst>
            <pc:docMk/>
            <pc:sldMk cId="485611839" sldId="2199"/>
            <ac:spMk id="8" creationId="{D6E444A8-BBDE-A090-4C90-E8BB4946EC80}"/>
          </ac:spMkLst>
        </pc:spChg>
        <pc:picChg chg="add mod">
          <ac:chgData name="Gerhard Traweger" userId="e90a57700a093607" providerId="LiveId" clId="{000AA8DF-6227-46C2-BA7F-5F696C9D0D32}" dt="2025-10-01T12:53:27.563" v="45289"/>
          <ac:picMkLst>
            <pc:docMk/>
            <pc:sldMk cId="485611839" sldId="2199"/>
            <ac:picMk id="2" creationId="{8EC6C0FD-2546-0F85-2D5E-D136E9547B11}"/>
          </ac:picMkLst>
        </pc:picChg>
      </pc:sldChg>
      <pc:sldChg chg="addSp delSp modSp add mod modNotes modNotesTx">
        <pc:chgData name="Gerhard Traweger" userId="e90a57700a093607" providerId="LiveId" clId="{000AA8DF-6227-46C2-BA7F-5F696C9D0D32}" dt="2025-10-05T18:28:23.117" v="94801" actId="20577"/>
        <pc:sldMkLst>
          <pc:docMk/>
          <pc:sldMk cId="3263765822" sldId="2200"/>
        </pc:sldMkLst>
        <pc:spChg chg="add del mod">
          <ac:chgData name="Gerhard Traweger" userId="e90a57700a093607" providerId="LiveId" clId="{000AA8DF-6227-46C2-BA7F-5F696C9D0D32}" dt="2025-10-05T17:37:34.958" v="94500" actId="478"/>
          <ac:spMkLst>
            <pc:docMk/>
            <pc:sldMk cId="3263765822" sldId="2200"/>
            <ac:spMk id="2" creationId="{F9934234-3C64-084E-F185-635CFE94E828}"/>
          </ac:spMkLst>
        </pc:spChg>
        <pc:spChg chg="add del mod">
          <ac:chgData name="Gerhard Traweger" userId="e90a57700a093607" providerId="LiveId" clId="{000AA8DF-6227-46C2-BA7F-5F696C9D0D32}" dt="2025-10-05T17:40:16.613" v="94512" actId="478"/>
          <ac:spMkLst>
            <pc:docMk/>
            <pc:sldMk cId="3263765822" sldId="2200"/>
            <ac:spMk id="3" creationId="{3CC5E0F9-31CD-E13F-2196-FE720729251F}"/>
          </ac:spMkLst>
        </pc:spChg>
        <pc:spChg chg="add mod">
          <ac:chgData name="Gerhard Traweger" userId="e90a57700a093607" providerId="LiveId" clId="{000AA8DF-6227-46C2-BA7F-5F696C9D0D32}" dt="2025-10-05T17:35:20.211" v="94483" actId="20577"/>
          <ac:spMkLst>
            <pc:docMk/>
            <pc:sldMk cId="3263765822" sldId="2200"/>
            <ac:spMk id="4" creationId="{0EC2BBE4-E269-4BBB-4F2C-FB41E1A28FBF}"/>
          </ac:spMkLst>
        </pc:spChg>
        <pc:spChg chg="add mod">
          <ac:chgData name="Gerhard Traweger" userId="e90a57700a093607" providerId="LiveId" clId="{000AA8DF-6227-46C2-BA7F-5F696C9D0D32}" dt="2025-10-05T18:28:23.117" v="94801" actId="20577"/>
          <ac:spMkLst>
            <pc:docMk/>
            <pc:sldMk cId="3263765822" sldId="2200"/>
            <ac:spMk id="5" creationId="{C35FB6C8-72B8-6EDD-3A57-362EFB699BD2}"/>
          </ac:spMkLst>
        </pc:spChg>
        <pc:spChg chg="add mod">
          <ac:chgData name="Gerhard Traweger" userId="e90a57700a093607" providerId="LiveId" clId="{000AA8DF-6227-46C2-BA7F-5F696C9D0D32}" dt="2025-10-05T17:40:10.726" v="94511" actId="113"/>
          <ac:spMkLst>
            <pc:docMk/>
            <pc:sldMk cId="3263765822" sldId="2200"/>
            <ac:spMk id="6" creationId="{17906F60-0A2C-CA40-7213-4FDFF7BD5290}"/>
          </ac:spMkLst>
        </pc:spChg>
      </pc:sldChg>
      <pc:sldChg chg="addSp delSp modSp add mod modNotes modNotesTx">
        <pc:chgData name="Gerhard Traweger" userId="e90a57700a093607" providerId="LiveId" clId="{000AA8DF-6227-46C2-BA7F-5F696C9D0D32}" dt="2025-10-05T17:46:23.606" v="94539" actId="478"/>
        <pc:sldMkLst>
          <pc:docMk/>
          <pc:sldMk cId="4256109483" sldId="2201"/>
        </pc:sldMkLst>
        <pc:picChg chg="add del mod">
          <ac:chgData name="Gerhard Traweger" userId="e90a57700a093607" providerId="LiveId" clId="{000AA8DF-6227-46C2-BA7F-5F696C9D0D32}" dt="2025-10-05T17:46:23.606" v="94539" actId="478"/>
          <ac:picMkLst>
            <pc:docMk/>
            <pc:sldMk cId="4256109483" sldId="2201"/>
            <ac:picMk id="2" creationId="{41A37F2C-32D7-6729-E819-FE7078CCA66F}"/>
          </ac:picMkLst>
        </pc:picChg>
        <pc:picChg chg="add mod modCrop">
          <ac:chgData name="Gerhard Traweger" userId="e90a57700a093607" providerId="LiveId" clId="{000AA8DF-6227-46C2-BA7F-5F696C9D0D32}" dt="2025-10-01T20:56:39.580" v="52942" actId="1076"/>
          <ac:picMkLst>
            <pc:docMk/>
            <pc:sldMk cId="4256109483" sldId="2201"/>
            <ac:picMk id="3" creationId="{270F733C-D535-75AA-3697-57E7789D9172}"/>
          </ac:picMkLst>
        </pc:picChg>
        <pc:picChg chg="add mod ord">
          <ac:chgData name="Gerhard Traweger" userId="e90a57700a093607" providerId="LiveId" clId="{000AA8DF-6227-46C2-BA7F-5F696C9D0D32}" dt="2025-10-05T17:46:21.685" v="94538" actId="167"/>
          <ac:picMkLst>
            <pc:docMk/>
            <pc:sldMk cId="4256109483" sldId="2201"/>
            <ac:picMk id="4" creationId="{0AA5B592-7984-9EA7-9E6D-E00F6325C579}"/>
          </ac:picMkLst>
        </pc:picChg>
      </pc:sldChg>
      <pc:sldChg chg="add del">
        <pc:chgData name="Gerhard Traweger" userId="e90a57700a093607" providerId="LiveId" clId="{000AA8DF-6227-46C2-BA7F-5F696C9D0D32}" dt="2025-10-05T14:57:01.168" v="94270" actId="47"/>
        <pc:sldMkLst>
          <pc:docMk/>
          <pc:sldMk cId="3393882557" sldId="2202"/>
        </pc:sldMkLst>
      </pc:sldChg>
      <pc:sldChg chg="addSp delSp modSp add mod modNotes modNotesTx">
        <pc:chgData name="Gerhard Traweger" userId="e90a57700a093607" providerId="LiveId" clId="{000AA8DF-6227-46C2-BA7F-5F696C9D0D32}" dt="2025-10-05T16:56:06.455" v="94289" actId="20577"/>
        <pc:sldMkLst>
          <pc:docMk/>
          <pc:sldMk cId="4240246488" sldId="2203"/>
        </pc:sldMkLst>
        <pc:picChg chg="add">
          <ac:chgData name="Gerhard Traweger" userId="e90a57700a093607" providerId="LiveId" clId="{000AA8DF-6227-46C2-BA7F-5F696C9D0D32}" dt="2025-10-02T01:09:59.081" v="58424" actId="22"/>
          <ac:picMkLst>
            <pc:docMk/>
            <pc:sldMk cId="4240246488" sldId="2203"/>
            <ac:picMk id="3" creationId="{110478A5-9F00-D848-C51B-1BEBE600FD33}"/>
          </ac:picMkLst>
        </pc:picChg>
      </pc:sldChg>
      <pc:sldChg chg="addSp delSp modSp add mod modNotes modNotesTx">
        <pc:chgData name="Gerhard Traweger" userId="e90a57700a093607" providerId="LiveId" clId="{000AA8DF-6227-46C2-BA7F-5F696C9D0D32}" dt="2025-10-05T17:47:42.213" v="94548" actId="478"/>
        <pc:sldMkLst>
          <pc:docMk/>
          <pc:sldMk cId="1038651379" sldId="2204"/>
        </pc:sldMkLst>
        <pc:spChg chg="add mod">
          <ac:chgData name="Gerhard Traweger" userId="e90a57700a093607" providerId="LiveId" clId="{000AA8DF-6227-46C2-BA7F-5F696C9D0D32}" dt="2025-10-02T21:26:50.338" v="70691" actId="1076"/>
          <ac:spMkLst>
            <pc:docMk/>
            <pc:sldMk cId="1038651379" sldId="2204"/>
            <ac:spMk id="12" creationId="{90EE942D-D00A-FD36-8EB1-67770C1B3F81}"/>
          </ac:spMkLst>
        </pc:spChg>
        <pc:spChg chg="add mod">
          <ac:chgData name="Gerhard Traweger" userId="e90a57700a093607" providerId="LiveId" clId="{000AA8DF-6227-46C2-BA7F-5F696C9D0D32}" dt="2025-10-01T22:52:03.558" v="53734" actId="1076"/>
          <ac:spMkLst>
            <pc:docMk/>
            <pc:sldMk cId="1038651379" sldId="2204"/>
            <ac:spMk id="14" creationId="{B669EAEE-C128-526F-E3CC-9A2324389A10}"/>
          </ac:spMkLst>
        </pc:spChg>
        <pc:spChg chg="add mod">
          <ac:chgData name="Gerhard Traweger" userId="e90a57700a093607" providerId="LiveId" clId="{000AA8DF-6227-46C2-BA7F-5F696C9D0D32}" dt="2025-10-01T22:50:52.685" v="53722" actId="1076"/>
          <ac:spMkLst>
            <pc:docMk/>
            <pc:sldMk cId="1038651379" sldId="2204"/>
            <ac:spMk id="15" creationId="{F3503C4D-5225-7C56-B6C1-25139F97DE09}"/>
          </ac:spMkLst>
        </pc:spChg>
        <pc:spChg chg="add mod">
          <ac:chgData name="Gerhard Traweger" userId="e90a57700a093607" providerId="LiveId" clId="{000AA8DF-6227-46C2-BA7F-5F696C9D0D32}" dt="2025-10-01T23:23:05.646" v="54787" actId="1038"/>
          <ac:spMkLst>
            <pc:docMk/>
            <pc:sldMk cId="1038651379" sldId="2204"/>
            <ac:spMk id="16" creationId="{22A133F6-2050-1BA4-AE55-F0AEF32591CE}"/>
          </ac:spMkLst>
        </pc:spChg>
        <pc:spChg chg="add mod">
          <ac:chgData name="Gerhard Traweger" userId="e90a57700a093607" providerId="LiveId" clId="{000AA8DF-6227-46C2-BA7F-5F696C9D0D32}" dt="2025-10-01T22:52:21.304" v="53737" actId="1076"/>
          <ac:spMkLst>
            <pc:docMk/>
            <pc:sldMk cId="1038651379" sldId="2204"/>
            <ac:spMk id="17" creationId="{48318465-EAAB-E0EF-AA81-E366F9AB865D}"/>
          </ac:spMkLst>
        </pc:spChg>
        <pc:spChg chg="add mod">
          <ac:chgData name="Gerhard Traweger" userId="e90a57700a093607" providerId="LiveId" clId="{000AA8DF-6227-46C2-BA7F-5F696C9D0D32}" dt="2025-10-01T21:24:48.647" v="53692" actId="1076"/>
          <ac:spMkLst>
            <pc:docMk/>
            <pc:sldMk cId="1038651379" sldId="2204"/>
            <ac:spMk id="18" creationId="{DB61EA4E-EB67-49FA-CA6B-F0FE920174AA}"/>
          </ac:spMkLst>
        </pc:spChg>
        <pc:spChg chg="add mod">
          <ac:chgData name="Gerhard Traweger" userId="e90a57700a093607" providerId="LiveId" clId="{000AA8DF-6227-46C2-BA7F-5F696C9D0D32}" dt="2025-10-01T22:51:48.721" v="53733" actId="1076"/>
          <ac:spMkLst>
            <pc:docMk/>
            <pc:sldMk cId="1038651379" sldId="2204"/>
            <ac:spMk id="19" creationId="{27657559-DD8B-8336-2BC2-C8C050227857}"/>
          </ac:spMkLst>
        </pc:spChg>
        <pc:spChg chg="add mod">
          <ac:chgData name="Gerhard Traweger" userId="e90a57700a093607" providerId="LiveId" clId="{000AA8DF-6227-46C2-BA7F-5F696C9D0D32}" dt="2025-10-03T13:34:05.178" v="81122" actId="1076"/>
          <ac:spMkLst>
            <pc:docMk/>
            <pc:sldMk cId="1038651379" sldId="2204"/>
            <ac:spMk id="20" creationId="{1956DE1A-0D4B-33AF-FB56-439D1D062980}"/>
          </ac:spMkLst>
        </pc:spChg>
        <pc:spChg chg="add mod">
          <ac:chgData name="Gerhard Traweger" userId="e90a57700a093607" providerId="LiveId" clId="{000AA8DF-6227-46C2-BA7F-5F696C9D0D32}" dt="2025-10-01T22:51:08.565" v="53726" actId="1076"/>
          <ac:spMkLst>
            <pc:docMk/>
            <pc:sldMk cId="1038651379" sldId="2204"/>
            <ac:spMk id="22" creationId="{8EB3D6FF-2055-881A-68FC-377280538611}"/>
          </ac:spMkLst>
        </pc:spChg>
        <pc:spChg chg="add mod">
          <ac:chgData name="Gerhard Traweger" userId="e90a57700a093607" providerId="LiveId" clId="{000AA8DF-6227-46C2-BA7F-5F696C9D0D32}" dt="2025-10-01T22:51:16.954" v="53727" actId="1076"/>
          <ac:spMkLst>
            <pc:docMk/>
            <pc:sldMk cId="1038651379" sldId="2204"/>
            <ac:spMk id="23" creationId="{609A52D9-222C-8F6E-3E02-2D5D796843F1}"/>
          </ac:spMkLst>
        </pc:spChg>
        <pc:spChg chg="add mod">
          <ac:chgData name="Gerhard Traweger" userId="e90a57700a093607" providerId="LiveId" clId="{000AA8DF-6227-46C2-BA7F-5F696C9D0D32}" dt="2025-10-01T22:51:22.402" v="53728" actId="1076"/>
          <ac:spMkLst>
            <pc:docMk/>
            <pc:sldMk cId="1038651379" sldId="2204"/>
            <ac:spMk id="24" creationId="{F5A1BDD9-B96E-AC8E-8DC2-15543A3D60C6}"/>
          </ac:spMkLst>
        </pc:spChg>
        <pc:spChg chg="add mod">
          <ac:chgData name="Gerhard Traweger" userId="e90a57700a093607" providerId="LiveId" clId="{000AA8DF-6227-46C2-BA7F-5F696C9D0D32}" dt="2025-10-01T22:51:36.274" v="53731" actId="1076"/>
          <ac:spMkLst>
            <pc:docMk/>
            <pc:sldMk cId="1038651379" sldId="2204"/>
            <ac:spMk id="25" creationId="{DBB63772-E1F3-661A-6308-10F362DE84B0}"/>
          </ac:spMkLst>
        </pc:spChg>
        <pc:spChg chg="add mod">
          <ac:chgData name="Gerhard Traweger" userId="e90a57700a093607" providerId="LiveId" clId="{000AA8DF-6227-46C2-BA7F-5F696C9D0D32}" dt="2025-10-01T22:51:31.769" v="53730" actId="1076"/>
          <ac:spMkLst>
            <pc:docMk/>
            <pc:sldMk cId="1038651379" sldId="2204"/>
            <ac:spMk id="26" creationId="{4A156CA1-EE2E-341F-EA21-1A057FBB7C5B}"/>
          </ac:spMkLst>
        </pc:spChg>
        <pc:spChg chg="add mod">
          <ac:chgData name="Gerhard Traweger" userId="e90a57700a093607" providerId="LiveId" clId="{000AA8DF-6227-46C2-BA7F-5F696C9D0D32}" dt="2025-10-02T21:26:54.606" v="70692" actId="1076"/>
          <ac:spMkLst>
            <pc:docMk/>
            <pc:sldMk cId="1038651379" sldId="2204"/>
            <ac:spMk id="29" creationId="{38759631-6FA2-DBC0-2C1B-E2D6866A6DE7}"/>
          </ac:spMkLst>
        </pc:spChg>
        <pc:picChg chg="add del mod">
          <ac:chgData name="Gerhard Traweger" userId="e90a57700a093607" providerId="LiveId" clId="{000AA8DF-6227-46C2-BA7F-5F696C9D0D32}" dt="2025-10-01T22:52:12.051" v="53736" actId="1076"/>
          <ac:picMkLst>
            <pc:docMk/>
            <pc:sldMk cId="1038651379" sldId="2204"/>
            <ac:picMk id="3" creationId="{93CB5976-6398-BB95-4F76-B6E637C93334}"/>
          </ac:picMkLst>
        </pc:picChg>
        <pc:picChg chg="add del mod ord">
          <ac:chgData name="Gerhard Traweger" userId="e90a57700a093607" providerId="LiveId" clId="{000AA8DF-6227-46C2-BA7F-5F696C9D0D32}" dt="2025-10-05T17:47:42.213" v="94548" actId="478"/>
          <ac:picMkLst>
            <pc:docMk/>
            <pc:sldMk cId="1038651379" sldId="2204"/>
            <ac:picMk id="6" creationId="{0A90CAB4-B9FF-637A-C98D-4C1B265A3D16}"/>
          </ac:picMkLst>
        </pc:picChg>
        <pc:picChg chg="add mod ord">
          <ac:chgData name="Gerhard Traweger" userId="e90a57700a093607" providerId="LiveId" clId="{000AA8DF-6227-46C2-BA7F-5F696C9D0D32}" dt="2025-10-05T17:47:38.584" v="94547" actId="167"/>
          <ac:picMkLst>
            <pc:docMk/>
            <pc:sldMk cId="1038651379" sldId="2204"/>
            <ac:picMk id="8" creationId="{13792669-C548-BCF9-7248-96C953A6D781}"/>
          </ac:picMkLst>
        </pc:picChg>
        <pc:picChg chg="add mod">
          <ac:chgData name="Gerhard Traweger" userId="e90a57700a093607" providerId="LiveId" clId="{000AA8DF-6227-46C2-BA7F-5F696C9D0D32}" dt="2025-10-03T13:51:57.278" v="82103" actId="1076"/>
          <ac:picMkLst>
            <pc:docMk/>
            <pc:sldMk cId="1038651379" sldId="2204"/>
            <ac:picMk id="11" creationId="{43D14BF5-65B8-E067-7233-8755F4C84AA3}"/>
          </ac:picMkLst>
        </pc:picChg>
        <pc:picChg chg="add mod">
          <ac:chgData name="Gerhard Traweger" userId="e90a57700a093607" providerId="LiveId" clId="{000AA8DF-6227-46C2-BA7F-5F696C9D0D32}" dt="2025-10-03T13:14:15.221" v="80160" actId="1076"/>
          <ac:picMkLst>
            <pc:docMk/>
            <pc:sldMk cId="1038651379" sldId="2204"/>
            <ac:picMk id="1026" creationId="{D7FC263C-0492-55F7-9598-FDE1604725CC}"/>
          </ac:picMkLst>
        </pc:picChg>
        <pc:cxnChg chg="add mod">
          <ac:chgData name="Gerhard Traweger" userId="e90a57700a093607" providerId="LiveId" clId="{000AA8DF-6227-46C2-BA7F-5F696C9D0D32}" dt="2025-10-03T13:17:12.612" v="80406" actId="14100"/>
          <ac:cxnSpMkLst>
            <pc:docMk/>
            <pc:sldMk cId="1038651379" sldId="2204"/>
            <ac:cxnSpMk id="2" creationId="{77763BFE-7B96-90F5-1B52-50259FDD78C0}"/>
          </ac:cxnSpMkLst>
        </pc:cxnChg>
        <pc:cxnChg chg="add mod">
          <ac:chgData name="Gerhard Traweger" userId="e90a57700a093607" providerId="LiveId" clId="{000AA8DF-6227-46C2-BA7F-5F696C9D0D32}" dt="2025-10-04T00:45:58.418" v="87069"/>
          <ac:cxnSpMkLst>
            <pc:docMk/>
            <pc:sldMk cId="1038651379" sldId="2204"/>
            <ac:cxnSpMk id="4" creationId="{171CBC3D-0691-66AB-697D-81456B5C803B}"/>
          </ac:cxnSpMkLst>
        </pc:cxnChg>
        <pc:cxnChg chg="add mod">
          <ac:chgData name="Gerhard Traweger" userId="e90a57700a093607" providerId="LiveId" clId="{000AA8DF-6227-46C2-BA7F-5F696C9D0D32}" dt="2025-10-04T00:45:58.418" v="87069"/>
          <ac:cxnSpMkLst>
            <pc:docMk/>
            <pc:sldMk cId="1038651379" sldId="2204"/>
            <ac:cxnSpMk id="5" creationId="{C12B6F8B-8293-A8D9-A49A-1FE5394036B8}"/>
          </ac:cxnSpMkLst>
        </pc:cxnChg>
        <pc:cxnChg chg="add mod">
          <ac:chgData name="Gerhard Traweger" userId="e90a57700a093607" providerId="LiveId" clId="{000AA8DF-6227-46C2-BA7F-5F696C9D0D32}" dt="2025-10-03T13:17:52.945" v="80410" actId="1076"/>
          <ac:cxnSpMkLst>
            <pc:docMk/>
            <pc:sldMk cId="1038651379" sldId="2204"/>
            <ac:cxnSpMk id="7" creationId="{A7DE7DEA-9F39-C5DA-832A-1DCC57D51DBF}"/>
          </ac:cxnSpMkLst>
        </pc:cxnChg>
      </pc:sldChg>
      <pc:sldChg chg="addSp delSp modSp add mod modNotes modNotesTx">
        <pc:chgData name="Gerhard Traweger" userId="e90a57700a093607" providerId="LiveId" clId="{000AA8DF-6227-46C2-BA7F-5F696C9D0D32}" dt="2025-10-06T17:08:51.532" v="94891" actId="478"/>
        <pc:sldMkLst>
          <pc:docMk/>
          <pc:sldMk cId="2498748659" sldId="2205"/>
        </pc:sldMkLst>
        <pc:spChg chg="add del mod">
          <ac:chgData name="Gerhard Traweger" userId="e90a57700a093607" providerId="LiveId" clId="{000AA8DF-6227-46C2-BA7F-5F696C9D0D32}" dt="2025-10-05T18:16:44.660" v="94708" actId="478"/>
          <ac:spMkLst>
            <pc:docMk/>
            <pc:sldMk cId="2498748659" sldId="2205"/>
            <ac:spMk id="2" creationId="{31D96F17-51D4-E3AC-6F89-38D3D8EE7CD0}"/>
          </ac:spMkLst>
        </pc:spChg>
        <pc:spChg chg="add mod ord">
          <ac:chgData name="Gerhard Traweger" userId="e90a57700a093607" providerId="LiveId" clId="{000AA8DF-6227-46C2-BA7F-5F696C9D0D32}" dt="2025-10-05T18:17:27.199" v="94715" actId="1038"/>
          <ac:spMkLst>
            <pc:docMk/>
            <pc:sldMk cId="2498748659" sldId="2205"/>
            <ac:spMk id="3" creationId="{D6C7131C-D21F-007F-12E3-106657D9B8DF}"/>
          </ac:spMkLst>
        </pc:spChg>
        <pc:spChg chg="add mod">
          <ac:chgData name="Gerhard Traweger" userId="e90a57700a093607" providerId="LiveId" clId="{000AA8DF-6227-46C2-BA7F-5F696C9D0D32}" dt="2025-10-05T18:21:23.284" v="94757" actId="14100"/>
          <ac:spMkLst>
            <pc:docMk/>
            <pc:sldMk cId="2498748659" sldId="2205"/>
            <ac:spMk id="4" creationId="{A6C0013E-5B86-62BA-3191-44C3B5F1CF9F}"/>
          </ac:spMkLst>
        </pc:spChg>
        <pc:spChg chg="add mod">
          <ac:chgData name="Gerhard Traweger" userId="e90a57700a093607" providerId="LiveId" clId="{000AA8DF-6227-46C2-BA7F-5F696C9D0D32}" dt="2025-10-04T23:20:19.430" v="90524" actId="1076"/>
          <ac:spMkLst>
            <pc:docMk/>
            <pc:sldMk cId="2498748659" sldId="2205"/>
            <ac:spMk id="5" creationId="{7BDC6CCC-E3E3-469D-7142-2B2FCC7F27DA}"/>
          </ac:spMkLst>
        </pc:spChg>
        <pc:spChg chg="add mod">
          <ac:chgData name="Gerhard Traweger" userId="e90a57700a093607" providerId="LiveId" clId="{000AA8DF-6227-46C2-BA7F-5F696C9D0D32}" dt="2025-10-04T23:20:24.789" v="90525" actId="1076"/>
          <ac:spMkLst>
            <pc:docMk/>
            <pc:sldMk cId="2498748659" sldId="2205"/>
            <ac:spMk id="6" creationId="{5EA4CD03-2AFF-9B68-A69F-9F043A4A9701}"/>
          </ac:spMkLst>
        </pc:spChg>
        <pc:spChg chg="add mod">
          <ac:chgData name="Gerhard Traweger" userId="e90a57700a093607" providerId="LiveId" clId="{000AA8DF-6227-46C2-BA7F-5F696C9D0D32}" dt="2025-10-04T21:36:26.565" v="88054" actId="1076"/>
          <ac:spMkLst>
            <pc:docMk/>
            <pc:sldMk cId="2498748659" sldId="2205"/>
            <ac:spMk id="7" creationId="{1314DA17-8531-6D7D-8D65-150471CABCA2}"/>
          </ac:spMkLst>
        </pc:spChg>
        <pc:spChg chg="add mod">
          <ac:chgData name="Gerhard Traweger" userId="e90a57700a093607" providerId="LiveId" clId="{000AA8DF-6227-46C2-BA7F-5F696C9D0D32}" dt="2025-10-02T13:39:33.196" v="62210" actId="1076"/>
          <ac:spMkLst>
            <pc:docMk/>
            <pc:sldMk cId="2498748659" sldId="2205"/>
            <ac:spMk id="8" creationId="{4E472DC3-79DA-9179-24DB-EF01697EBAFD}"/>
          </ac:spMkLst>
        </pc:spChg>
        <pc:spChg chg="add mod">
          <ac:chgData name="Gerhard Traweger" userId="e90a57700a093607" providerId="LiveId" clId="{000AA8DF-6227-46C2-BA7F-5F696C9D0D32}" dt="2025-10-05T18:17:41.053" v="94721" actId="1036"/>
          <ac:spMkLst>
            <pc:docMk/>
            <pc:sldMk cId="2498748659" sldId="2205"/>
            <ac:spMk id="9" creationId="{0809BB51-F23F-6DC6-8C2D-DEA1016494BE}"/>
          </ac:spMkLst>
        </pc:spChg>
        <pc:spChg chg="add del mod">
          <ac:chgData name="Gerhard Traweger" userId="e90a57700a093607" providerId="LiveId" clId="{000AA8DF-6227-46C2-BA7F-5F696C9D0D32}" dt="2025-10-06T17:08:51.532" v="94891" actId="478"/>
          <ac:spMkLst>
            <pc:docMk/>
            <pc:sldMk cId="2498748659" sldId="2205"/>
            <ac:spMk id="10" creationId="{76F2BEC4-909C-A82F-40D6-CDFF257596D1}"/>
          </ac:spMkLst>
        </pc:spChg>
        <pc:spChg chg="add mod">
          <ac:chgData name="Gerhard Traweger" userId="e90a57700a093607" providerId="LiveId" clId="{000AA8DF-6227-46C2-BA7F-5F696C9D0D32}" dt="2025-10-05T18:17:47.528" v="94736" actId="1036"/>
          <ac:spMkLst>
            <pc:docMk/>
            <pc:sldMk cId="2498748659" sldId="2205"/>
            <ac:spMk id="12" creationId="{AADED552-92EF-1FEF-AE89-94FE8CF9F8A9}"/>
          </ac:spMkLst>
        </pc:spChg>
        <pc:spChg chg="add del mod">
          <ac:chgData name="Gerhard Traweger" userId="e90a57700a093607" providerId="LiveId" clId="{000AA8DF-6227-46C2-BA7F-5F696C9D0D32}" dt="2025-10-05T18:19:14.018" v="94744" actId="478"/>
          <ac:spMkLst>
            <pc:docMk/>
            <pc:sldMk cId="2498748659" sldId="2205"/>
            <ac:spMk id="13" creationId="{53B586A1-882C-12A8-F005-8B34C8883BB1}"/>
          </ac:spMkLst>
        </pc:spChg>
        <pc:picChg chg="add mod ord modCrop">
          <ac:chgData name="Gerhard Traweger" userId="e90a57700a093607" providerId="LiveId" clId="{000AA8DF-6227-46C2-BA7F-5F696C9D0D32}" dt="2025-10-04T23:20:13.970" v="90523" actId="1076"/>
          <ac:picMkLst>
            <pc:docMk/>
            <pc:sldMk cId="2498748659" sldId="2205"/>
            <ac:picMk id="15" creationId="{1B95984A-5006-3704-8EB2-F53066D6A9AD}"/>
          </ac:picMkLst>
        </pc:picChg>
      </pc:sldChg>
      <pc:sldChg chg="add del modNotesTx">
        <pc:chgData name="Gerhard Traweger" userId="e90a57700a093607" providerId="LiveId" clId="{000AA8DF-6227-46C2-BA7F-5F696C9D0D32}" dt="2025-10-05T14:57:01.168" v="94270" actId="47"/>
        <pc:sldMkLst>
          <pc:docMk/>
          <pc:sldMk cId="1080752922" sldId="2206"/>
        </pc:sldMkLst>
      </pc:sldChg>
      <pc:sldChg chg="addSp delSp modSp add mod ord modNotes modNotesTx">
        <pc:chgData name="Gerhard Traweger" userId="e90a57700a093607" providerId="LiveId" clId="{000AA8DF-6227-46C2-BA7F-5F696C9D0D32}" dt="2025-10-05T18:12:00.761" v="94691" actId="478"/>
        <pc:sldMkLst>
          <pc:docMk/>
          <pc:sldMk cId="2344053280" sldId="2207"/>
        </pc:sldMkLst>
        <pc:spChg chg="add mod">
          <ac:chgData name="Gerhard Traweger" userId="e90a57700a093607" providerId="LiveId" clId="{000AA8DF-6227-46C2-BA7F-5F696C9D0D32}" dt="2025-10-01T23:52:25.594" v="54875"/>
          <ac:spMkLst>
            <pc:docMk/>
            <pc:sldMk cId="2344053280" sldId="2207"/>
            <ac:spMk id="3" creationId="{9325FC4D-D985-EB97-8883-12D2EE2A754E}"/>
          </ac:spMkLst>
        </pc:spChg>
        <pc:spChg chg="del mod ord">
          <ac:chgData name="Gerhard Traweger" userId="e90a57700a093607" providerId="LiveId" clId="{000AA8DF-6227-46C2-BA7F-5F696C9D0D32}" dt="2025-10-05T18:12:00.761" v="94691" actId="478"/>
          <ac:spMkLst>
            <pc:docMk/>
            <pc:sldMk cId="2344053280" sldId="2207"/>
            <ac:spMk id="4" creationId="{70AB34BD-BCF9-7DD1-2F6E-86DBBE6A55A6}"/>
          </ac:spMkLst>
        </pc:spChg>
        <pc:spChg chg="add mod">
          <ac:chgData name="Gerhard Traweger" userId="e90a57700a093607" providerId="LiveId" clId="{000AA8DF-6227-46C2-BA7F-5F696C9D0D32}" dt="2025-10-04T00:43:25.194" v="87059"/>
          <ac:spMkLst>
            <pc:docMk/>
            <pc:sldMk cId="2344053280" sldId="2207"/>
            <ac:spMk id="5" creationId="{EA7BA5AC-F1B7-91DD-D0E7-9FCEBC58FA1C}"/>
          </ac:spMkLst>
        </pc:spChg>
        <pc:spChg chg="add mod">
          <ac:chgData name="Gerhard Traweger" userId="e90a57700a093607" providerId="LiveId" clId="{000AA8DF-6227-46C2-BA7F-5F696C9D0D32}" dt="2025-10-01T23:52:25.594" v="54875"/>
          <ac:spMkLst>
            <pc:docMk/>
            <pc:sldMk cId="2344053280" sldId="2207"/>
            <ac:spMk id="8" creationId="{5FFF02AE-0AA4-BBCC-3FB0-AF472F089074}"/>
          </ac:spMkLst>
        </pc:spChg>
        <pc:spChg chg="add mod">
          <ac:chgData name="Gerhard Traweger" userId="e90a57700a093607" providerId="LiveId" clId="{000AA8DF-6227-46C2-BA7F-5F696C9D0D32}" dt="2025-10-01T23:52:25.594" v="54875"/>
          <ac:spMkLst>
            <pc:docMk/>
            <pc:sldMk cId="2344053280" sldId="2207"/>
            <ac:spMk id="9" creationId="{51645773-2AF2-A76E-3DF4-25831124624A}"/>
          </ac:spMkLst>
        </pc:spChg>
        <pc:spChg chg="add mod">
          <ac:chgData name="Gerhard Traweger" userId="e90a57700a093607" providerId="LiveId" clId="{000AA8DF-6227-46C2-BA7F-5F696C9D0D32}" dt="2025-10-01T23:52:25.594" v="54875"/>
          <ac:spMkLst>
            <pc:docMk/>
            <pc:sldMk cId="2344053280" sldId="2207"/>
            <ac:spMk id="10" creationId="{5B510C08-1996-0071-2755-02594C47BDE8}"/>
          </ac:spMkLst>
        </pc:spChg>
        <pc:spChg chg="add mod">
          <ac:chgData name="Gerhard Traweger" userId="e90a57700a093607" providerId="LiveId" clId="{000AA8DF-6227-46C2-BA7F-5F696C9D0D32}" dt="2025-10-01T23:52:25.594" v="54875"/>
          <ac:spMkLst>
            <pc:docMk/>
            <pc:sldMk cId="2344053280" sldId="2207"/>
            <ac:spMk id="11" creationId="{16561456-62C3-029E-5061-B048C11F1236}"/>
          </ac:spMkLst>
        </pc:spChg>
        <pc:spChg chg="add mod">
          <ac:chgData name="Gerhard Traweger" userId="e90a57700a093607" providerId="LiveId" clId="{000AA8DF-6227-46C2-BA7F-5F696C9D0D32}" dt="2025-10-05T18:11:50.860" v="94690" actId="1076"/>
          <ac:spMkLst>
            <pc:docMk/>
            <pc:sldMk cId="2344053280" sldId="2207"/>
            <ac:spMk id="12" creationId="{9277455B-25D2-DAE4-458D-232200C3CA55}"/>
          </ac:spMkLst>
        </pc:spChg>
        <pc:spChg chg="add mod">
          <ac:chgData name="Gerhard Traweger" userId="e90a57700a093607" providerId="LiveId" clId="{000AA8DF-6227-46C2-BA7F-5F696C9D0D32}" dt="2025-10-01T23:52:25.594" v="54875"/>
          <ac:spMkLst>
            <pc:docMk/>
            <pc:sldMk cId="2344053280" sldId="2207"/>
            <ac:spMk id="14" creationId="{0DABEED1-A617-DA2E-9A68-A4481DB261E5}"/>
          </ac:spMkLst>
        </pc:spChg>
        <pc:spChg chg="add mod">
          <ac:chgData name="Gerhard Traweger" userId="e90a57700a093607" providerId="LiveId" clId="{000AA8DF-6227-46C2-BA7F-5F696C9D0D32}" dt="2025-10-01T23:52:25.594" v="54875"/>
          <ac:spMkLst>
            <pc:docMk/>
            <pc:sldMk cId="2344053280" sldId="2207"/>
            <ac:spMk id="15" creationId="{D698C795-DD5A-3EDD-5016-1073502DB89E}"/>
          </ac:spMkLst>
        </pc:spChg>
        <pc:spChg chg="add mod">
          <ac:chgData name="Gerhard Traweger" userId="e90a57700a093607" providerId="LiveId" clId="{000AA8DF-6227-46C2-BA7F-5F696C9D0D32}" dt="2025-10-01T23:52:25.594" v="54875"/>
          <ac:spMkLst>
            <pc:docMk/>
            <pc:sldMk cId="2344053280" sldId="2207"/>
            <ac:spMk id="16" creationId="{5DAA955B-B706-5D1A-2F7D-92075705A89D}"/>
          </ac:spMkLst>
        </pc:spChg>
        <pc:spChg chg="add mod">
          <ac:chgData name="Gerhard Traweger" userId="e90a57700a093607" providerId="LiveId" clId="{000AA8DF-6227-46C2-BA7F-5F696C9D0D32}" dt="2025-10-01T23:52:25.594" v="54875"/>
          <ac:spMkLst>
            <pc:docMk/>
            <pc:sldMk cId="2344053280" sldId="2207"/>
            <ac:spMk id="17" creationId="{F31ADE09-B031-2489-FBA0-DBD6E162DE4F}"/>
          </ac:spMkLst>
        </pc:spChg>
        <pc:spChg chg="add mod">
          <ac:chgData name="Gerhard Traweger" userId="e90a57700a093607" providerId="LiveId" clId="{000AA8DF-6227-46C2-BA7F-5F696C9D0D32}" dt="2025-10-05T18:08:32.392" v="94670"/>
          <ac:spMkLst>
            <pc:docMk/>
            <pc:sldMk cId="2344053280" sldId="2207"/>
            <ac:spMk id="21" creationId="{7A85001D-EB6D-F61D-D7D2-9341F1582F56}"/>
          </ac:spMkLst>
        </pc:spChg>
        <pc:cxnChg chg="add mod">
          <ac:chgData name="Gerhard Traweger" userId="e90a57700a093607" providerId="LiveId" clId="{000AA8DF-6227-46C2-BA7F-5F696C9D0D32}" dt="2025-10-04T00:43:25.194" v="87059"/>
          <ac:cxnSpMkLst>
            <pc:docMk/>
            <pc:sldMk cId="2344053280" sldId="2207"/>
            <ac:cxnSpMk id="6" creationId="{D800B43C-21D6-121E-3F04-C8F4A79A6723}"/>
          </ac:cxnSpMkLst>
        </pc:cxnChg>
        <pc:cxnChg chg="add mod">
          <ac:chgData name="Gerhard Traweger" userId="e90a57700a093607" providerId="LiveId" clId="{000AA8DF-6227-46C2-BA7F-5F696C9D0D32}" dt="2025-10-04T00:43:25.194" v="87059"/>
          <ac:cxnSpMkLst>
            <pc:docMk/>
            <pc:sldMk cId="2344053280" sldId="2207"/>
            <ac:cxnSpMk id="18" creationId="{83529142-1EFC-823E-A33F-A05B345FB491}"/>
          </ac:cxnSpMkLst>
        </pc:cxnChg>
      </pc:sldChg>
      <pc:sldChg chg="addSp delSp modSp add mod ord modNotes modNotesTx">
        <pc:chgData name="Gerhard Traweger" userId="e90a57700a093607" providerId="LiveId" clId="{000AA8DF-6227-46C2-BA7F-5F696C9D0D32}" dt="2025-10-05T18:28:08.345" v="94799" actId="20577"/>
        <pc:sldMkLst>
          <pc:docMk/>
          <pc:sldMk cId="3753736377" sldId="2208"/>
        </pc:sldMkLst>
        <pc:spChg chg="add mod">
          <ac:chgData name="Gerhard Traweger" userId="e90a57700a093607" providerId="LiveId" clId="{000AA8DF-6227-46C2-BA7F-5F696C9D0D32}" dt="2025-10-05T18:28:08.345" v="94799" actId="20577"/>
          <ac:spMkLst>
            <pc:docMk/>
            <pc:sldMk cId="3753736377" sldId="2208"/>
            <ac:spMk id="2" creationId="{4C48A6DB-32F2-2E81-4F71-D70DE4D4CC3A}"/>
          </ac:spMkLst>
        </pc:spChg>
        <pc:spChg chg="add del">
          <ac:chgData name="Gerhard Traweger" userId="e90a57700a093607" providerId="LiveId" clId="{000AA8DF-6227-46C2-BA7F-5F696C9D0D32}" dt="2025-10-05T18:12:35.409" v="94694" actId="478"/>
          <ac:spMkLst>
            <pc:docMk/>
            <pc:sldMk cId="3753736377" sldId="2208"/>
            <ac:spMk id="4" creationId="{F1A58CEC-37D9-033E-621A-82E9109ECF7F}"/>
          </ac:spMkLst>
        </pc:spChg>
        <pc:picChg chg="add mod">
          <ac:chgData name="Gerhard Traweger" userId="e90a57700a093607" providerId="LiveId" clId="{000AA8DF-6227-46C2-BA7F-5F696C9D0D32}" dt="2025-10-02T00:52:21.429" v="56548" actId="1076"/>
          <ac:picMkLst>
            <pc:docMk/>
            <pc:sldMk cId="3753736377" sldId="2208"/>
            <ac:picMk id="5" creationId="{C9EF2F55-3940-F472-7036-10E509BC9CCC}"/>
          </ac:picMkLst>
        </pc:picChg>
      </pc:sldChg>
      <pc:sldChg chg="addSp delSp modSp add mod modNotes modNotesTx">
        <pc:chgData name="Gerhard Traweger" userId="e90a57700a093607" providerId="LiveId" clId="{000AA8DF-6227-46C2-BA7F-5F696C9D0D32}" dt="2025-10-06T17:09:53.516" v="94899" actId="478"/>
        <pc:sldMkLst>
          <pc:docMk/>
          <pc:sldMk cId="723730244" sldId="2209"/>
        </pc:sldMkLst>
        <pc:spChg chg="add mod">
          <ac:chgData name="Gerhard Traweger" userId="e90a57700a093607" providerId="LiveId" clId="{000AA8DF-6227-46C2-BA7F-5F696C9D0D32}" dt="2025-10-02T01:26:00.826" v="59142" actId="1582"/>
          <ac:spMkLst>
            <pc:docMk/>
            <pc:sldMk cId="723730244" sldId="2209"/>
            <ac:spMk id="2" creationId="{B073C035-E037-4589-1CE6-738520D0D4C2}"/>
          </ac:spMkLst>
        </pc:spChg>
        <pc:spChg chg="add mod">
          <ac:chgData name="Gerhard Traweger" userId="e90a57700a093607" providerId="LiveId" clId="{000AA8DF-6227-46C2-BA7F-5F696C9D0D32}" dt="2025-10-05T18:15:24.903" v="94704"/>
          <ac:spMkLst>
            <pc:docMk/>
            <pc:sldMk cId="723730244" sldId="2209"/>
            <ac:spMk id="4" creationId="{0D1B7AB0-4BED-5519-28B9-F9654D57F86F}"/>
          </ac:spMkLst>
        </pc:spChg>
        <pc:spChg chg="add del mod">
          <ac:chgData name="Gerhard Traweger" userId="e90a57700a093607" providerId="LiveId" clId="{000AA8DF-6227-46C2-BA7F-5F696C9D0D32}" dt="2025-10-05T18:12:48.184" v="94695" actId="478"/>
          <ac:spMkLst>
            <pc:docMk/>
            <pc:sldMk cId="723730244" sldId="2209"/>
            <ac:spMk id="5" creationId="{4938D1FB-CA80-0F18-8EC8-CF4F3E27C451}"/>
          </ac:spMkLst>
        </pc:spChg>
        <pc:spChg chg="add mod">
          <ac:chgData name="Gerhard Traweger" userId="e90a57700a093607" providerId="LiveId" clId="{000AA8DF-6227-46C2-BA7F-5F696C9D0D32}" dt="2025-10-05T18:28:03.781" v="94797" actId="20577"/>
          <ac:spMkLst>
            <pc:docMk/>
            <pc:sldMk cId="723730244" sldId="2209"/>
            <ac:spMk id="6" creationId="{8A931A5F-0863-AA8D-5D82-BA1592D2C47A}"/>
          </ac:spMkLst>
        </pc:spChg>
        <pc:spChg chg="add del mod">
          <ac:chgData name="Gerhard Traweger" userId="e90a57700a093607" providerId="LiveId" clId="{000AA8DF-6227-46C2-BA7F-5F696C9D0D32}" dt="2025-10-06T17:09:53.516" v="94899" actId="478"/>
          <ac:spMkLst>
            <pc:docMk/>
            <pc:sldMk cId="723730244" sldId="2209"/>
            <ac:spMk id="7" creationId="{A8201459-D705-004F-FBCE-D095F6B8958E}"/>
          </ac:spMkLst>
        </pc:spChg>
        <pc:spChg chg="add">
          <ac:chgData name="Gerhard Traweger" userId="e90a57700a093607" providerId="LiveId" clId="{000AA8DF-6227-46C2-BA7F-5F696C9D0D32}" dt="2025-10-05T18:18:25.691" v="94739"/>
          <ac:spMkLst>
            <pc:docMk/>
            <pc:sldMk cId="723730244" sldId="2209"/>
            <ac:spMk id="8" creationId="{12FA3954-E76F-E6F5-E03E-9B66D409E25A}"/>
          </ac:spMkLst>
        </pc:spChg>
      </pc:sldChg>
      <pc:sldChg chg="modSp add del mod ord modNotes modNotesTx">
        <pc:chgData name="Gerhard Traweger" userId="e90a57700a093607" providerId="LiveId" clId="{000AA8DF-6227-46C2-BA7F-5F696C9D0D32}" dt="2025-10-05T17:26:31.684" v="94458" actId="47"/>
        <pc:sldMkLst>
          <pc:docMk/>
          <pc:sldMk cId="2015268232" sldId="2210"/>
        </pc:sldMkLst>
      </pc:sldChg>
      <pc:sldChg chg="add del ord">
        <pc:chgData name="Gerhard Traweger" userId="e90a57700a093607" providerId="LiveId" clId="{000AA8DF-6227-46C2-BA7F-5F696C9D0D32}" dt="2025-10-05T14:57:01.168" v="94270" actId="47"/>
        <pc:sldMkLst>
          <pc:docMk/>
          <pc:sldMk cId="1407484480" sldId="2211"/>
        </pc:sldMkLst>
      </pc:sldChg>
      <pc:sldChg chg="add del">
        <pc:chgData name="Gerhard Traweger" userId="e90a57700a093607" providerId="LiveId" clId="{000AA8DF-6227-46C2-BA7F-5F696C9D0D32}" dt="2025-10-05T14:57:01.168" v="94270" actId="47"/>
        <pc:sldMkLst>
          <pc:docMk/>
          <pc:sldMk cId="960030474" sldId="2212"/>
        </pc:sldMkLst>
      </pc:sldChg>
      <pc:sldChg chg="addSp delSp modSp add mod modNotes modNotesTx">
        <pc:chgData name="Gerhard Traweger" userId="e90a57700a093607" providerId="LiveId" clId="{000AA8DF-6227-46C2-BA7F-5F696C9D0D32}" dt="2025-10-05T18:27:56.227" v="94795" actId="478"/>
        <pc:sldMkLst>
          <pc:docMk/>
          <pc:sldMk cId="915180497" sldId="2213"/>
        </pc:sldMkLst>
        <pc:spChg chg="add del mod">
          <ac:chgData name="Gerhard Traweger" userId="e90a57700a093607" providerId="LiveId" clId="{000AA8DF-6227-46C2-BA7F-5F696C9D0D32}" dt="2025-10-05T18:26:51.877" v="94782" actId="478"/>
          <ac:spMkLst>
            <pc:docMk/>
            <pc:sldMk cId="915180497" sldId="2213"/>
            <ac:spMk id="3" creationId="{86A9B30D-D918-FA10-B44C-CC4A82F682E0}"/>
          </ac:spMkLst>
        </pc:spChg>
        <pc:spChg chg="add mod">
          <ac:chgData name="Gerhard Traweger" userId="e90a57700a093607" providerId="LiveId" clId="{000AA8DF-6227-46C2-BA7F-5F696C9D0D32}" dt="2025-10-04T23:30:22.892" v="90685"/>
          <ac:spMkLst>
            <pc:docMk/>
            <pc:sldMk cId="915180497" sldId="2213"/>
            <ac:spMk id="4" creationId="{9C9967DD-7C92-11F8-B3A6-4625027DEB7F}"/>
          </ac:spMkLst>
        </pc:spChg>
        <pc:spChg chg="add del mod">
          <ac:chgData name="Gerhard Traweger" userId="e90a57700a093607" providerId="LiveId" clId="{000AA8DF-6227-46C2-BA7F-5F696C9D0D32}" dt="2025-10-05T18:27:56.227" v="94795" actId="478"/>
          <ac:spMkLst>
            <pc:docMk/>
            <pc:sldMk cId="915180497" sldId="2213"/>
            <ac:spMk id="5" creationId="{0E13BAF9-C009-CBC4-30C3-45B380E69FCE}"/>
          </ac:spMkLst>
        </pc:spChg>
        <pc:spChg chg="add mod">
          <ac:chgData name="Gerhard Traweger" userId="e90a57700a093607" providerId="LiveId" clId="{000AA8DF-6227-46C2-BA7F-5F696C9D0D32}" dt="2025-10-04T23:30:22.892" v="90685"/>
          <ac:spMkLst>
            <pc:docMk/>
            <pc:sldMk cId="915180497" sldId="2213"/>
            <ac:spMk id="7" creationId="{8B390862-46AD-B6A1-ABB5-032DA8D7021A}"/>
          </ac:spMkLst>
        </pc:spChg>
        <pc:spChg chg="add mod">
          <ac:chgData name="Gerhard Traweger" userId="e90a57700a093607" providerId="LiveId" clId="{000AA8DF-6227-46C2-BA7F-5F696C9D0D32}" dt="2025-10-05T18:27:42.424" v="94792" actId="20577"/>
          <ac:spMkLst>
            <pc:docMk/>
            <pc:sldMk cId="915180497" sldId="2213"/>
            <ac:spMk id="10" creationId="{8C2EE090-F43A-6F75-F776-54E8976D1668}"/>
          </ac:spMkLst>
        </pc:spChg>
        <pc:spChg chg="add mod">
          <ac:chgData name="Gerhard Traweger" userId="e90a57700a093607" providerId="LiveId" clId="{000AA8DF-6227-46C2-BA7F-5F696C9D0D32}" dt="2025-10-05T18:27:53.281" v="94794" actId="113"/>
          <ac:spMkLst>
            <pc:docMk/>
            <pc:sldMk cId="915180497" sldId="2213"/>
            <ac:spMk id="12" creationId="{2B49B567-7D97-0141-4A76-7736DD27C429}"/>
          </ac:spMkLst>
        </pc:spChg>
        <pc:picChg chg="add mod ord">
          <ac:chgData name="Gerhard Traweger" userId="e90a57700a093607" providerId="LiveId" clId="{000AA8DF-6227-46C2-BA7F-5F696C9D0D32}" dt="2025-10-04T23:30:07.946" v="90682" actId="167"/>
          <ac:picMkLst>
            <pc:docMk/>
            <pc:sldMk cId="915180497" sldId="2213"/>
            <ac:picMk id="2" creationId="{90E65707-AF64-A3DE-C563-C8E0ADD8E36D}"/>
          </ac:picMkLst>
        </pc:picChg>
      </pc:sldChg>
      <pc:sldChg chg="addSp delSp modSp add mod ord modNotes modNotesTx">
        <pc:chgData name="Gerhard Traweger" userId="e90a57700a093607" providerId="LiveId" clId="{000AA8DF-6227-46C2-BA7F-5F696C9D0D32}" dt="2025-10-05T18:39:32.281" v="94873" actId="113"/>
        <pc:sldMkLst>
          <pc:docMk/>
          <pc:sldMk cId="346386390" sldId="2214"/>
        </pc:sldMkLst>
        <pc:spChg chg="add mod">
          <ac:chgData name="Gerhard Traweger" userId="e90a57700a093607" providerId="LiveId" clId="{000AA8DF-6227-46C2-BA7F-5F696C9D0D32}" dt="2025-10-05T18:36:48.030" v="94856" actId="114"/>
          <ac:spMkLst>
            <pc:docMk/>
            <pc:sldMk cId="346386390" sldId="2214"/>
            <ac:spMk id="4" creationId="{2FF7723A-91D4-4EB8-98CF-7B1AA6B85DF3}"/>
          </ac:spMkLst>
        </pc:spChg>
        <pc:spChg chg="add mod">
          <ac:chgData name="Gerhard Traweger" userId="e90a57700a093607" providerId="LiveId" clId="{000AA8DF-6227-46C2-BA7F-5F696C9D0D32}" dt="2025-10-05T18:39:32.281" v="94873" actId="113"/>
          <ac:spMkLst>
            <pc:docMk/>
            <pc:sldMk cId="346386390" sldId="2214"/>
            <ac:spMk id="8" creationId="{AEC0AD6A-7BFA-F269-24A7-678AF138242D}"/>
          </ac:spMkLst>
        </pc:spChg>
        <pc:picChg chg="mod">
          <ac:chgData name="Gerhard Traweger" userId="e90a57700a093607" providerId="LiveId" clId="{000AA8DF-6227-46C2-BA7F-5F696C9D0D32}" dt="2025-10-05T00:28:18.366" v="94024" actId="34135"/>
          <ac:picMkLst>
            <pc:docMk/>
            <pc:sldMk cId="346386390" sldId="2214"/>
            <ac:picMk id="3" creationId="{1F2F6037-D4C8-D375-ED51-9EACFBC3EA8B}"/>
          </ac:picMkLst>
        </pc:picChg>
        <pc:picChg chg="mod">
          <ac:chgData name="Gerhard Traweger" userId="e90a57700a093607" providerId="LiveId" clId="{000AA8DF-6227-46C2-BA7F-5F696C9D0D32}" dt="2025-10-05T00:28:15.601" v="94023" actId="34135"/>
          <ac:picMkLst>
            <pc:docMk/>
            <pc:sldMk cId="346386390" sldId="2214"/>
            <ac:picMk id="5" creationId="{09640F19-EFD6-2EA1-B7A9-BFF1F670E5F2}"/>
          </ac:picMkLst>
        </pc:picChg>
        <pc:picChg chg="add mod">
          <ac:chgData name="Gerhard Traweger" userId="e90a57700a093607" providerId="LiveId" clId="{000AA8DF-6227-46C2-BA7F-5F696C9D0D32}" dt="2025-10-05T00:28:12.783" v="94022" actId="34135"/>
          <ac:picMkLst>
            <pc:docMk/>
            <pc:sldMk cId="346386390" sldId="2214"/>
            <ac:picMk id="1026" creationId="{32A902B8-212A-480E-B91E-E1103563DDE7}"/>
          </ac:picMkLst>
        </pc:picChg>
      </pc:sldChg>
      <pc:sldChg chg="addSp delSp modSp add mod modNotes modNotesTx">
        <pc:chgData name="Gerhard Traweger" userId="e90a57700a093607" providerId="LiveId" clId="{000AA8DF-6227-46C2-BA7F-5F696C9D0D32}" dt="2025-10-05T16:56:06.431" v="94276" actId="20577"/>
        <pc:sldMkLst>
          <pc:docMk/>
          <pc:sldMk cId="3805616124" sldId="2215"/>
        </pc:sldMkLst>
        <pc:picChg chg="add mod modCrop">
          <ac:chgData name="Gerhard Traweger" userId="e90a57700a093607" providerId="LiveId" clId="{000AA8DF-6227-46C2-BA7F-5F696C9D0D32}" dt="2025-10-02T23:22:27.956" v="72329" actId="732"/>
          <ac:picMkLst>
            <pc:docMk/>
            <pc:sldMk cId="3805616124" sldId="2215"/>
            <ac:picMk id="6" creationId="{5B8AAA8E-D632-B8F6-D3B1-173962233A4E}"/>
          </ac:picMkLst>
        </pc:picChg>
      </pc:sldChg>
      <pc:sldChg chg="addSp delSp modSp add del mod ord modNotes modNotesTx">
        <pc:chgData name="Gerhard Traweger" userId="e90a57700a093607" providerId="LiveId" clId="{000AA8DF-6227-46C2-BA7F-5F696C9D0D32}" dt="2025-10-05T17:20:47.557" v="94415" actId="47"/>
        <pc:sldMkLst>
          <pc:docMk/>
          <pc:sldMk cId="2358811391" sldId="2216"/>
        </pc:sldMkLst>
        <pc:picChg chg="add del mod">
          <ac:chgData name="Gerhard Traweger" userId="e90a57700a093607" providerId="LiveId" clId="{000AA8DF-6227-46C2-BA7F-5F696C9D0D32}" dt="2025-10-05T17:16:30.530" v="94398" actId="21"/>
          <ac:picMkLst>
            <pc:docMk/>
            <pc:sldMk cId="2358811391" sldId="2216"/>
            <ac:picMk id="2" creationId="{FCC03570-0E9B-7B5A-7540-AF48E0F65DE3}"/>
          </ac:picMkLst>
        </pc:picChg>
        <pc:picChg chg="add del mod">
          <ac:chgData name="Gerhard Traweger" userId="e90a57700a093607" providerId="LiveId" clId="{000AA8DF-6227-46C2-BA7F-5F696C9D0D32}" dt="2025-10-05T17:16:30.530" v="94398" actId="21"/>
          <ac:picMkLst>
            <pc:docMk/>
            <pc:sldMk cId="2358811391" sldId="2216"/>
            <ac:picMk id="6" creationId="{5D7FCA18-57CF-8846-6BCF-53F0BFEA2695}"/>
          </ac:picMkLst>
        </pc:picChg>
        <pc:picChg chg="add del mod">
          <ac:chgData name="Gerhard Traweger" userId="e90a57700a093607" providerId="LiveId" clId="{000AA8DF-6227-46C2-BA7F-5F696C9D0D32}" dt="2025-10-05T17:16:30.530" v="94398" actId="21"/>
          <ac:picMkLst>
            <pc:docMk/>
            <pc:sldMk cId="2358811391" sldId="2216"/>
            <ac:picMk id="9" creationId="{5E15583F-E6EF-8895-A9B9-27FC0D5026CE}"/>
          </ac:picMkLst>
        </pc:picChg>
        <pc:picChg chg="add del mod">
          <ac:chgData name="Gerhard Traweger" userId="e90a57700a093607" providerId="LiveId" clId="{000AA8DF-6227-46C2-BA7F-5F696C9D0D32}" dt="2025-10-05T17:16:30.530" v="94398" actId="21"/>
          <ac:picMkLst>
            <pc:docMk/>
            <pc:sldMk cId="2358811391" sldId="2216"/>
            <ac:picMk id="11" creationId="{C1DC1DD3-655A-E648-41CE-DA06DB35D2C3}"/>
          </ac:picMkLst>
        </pc:picChg>
      </pc:sldChg>
      <pc:sldChg chg="addSp delSp modSp add mod modNotes modNotesTx">
        <pc:chgData name="Gerhard Traweger" userId="e90a57700a093607" providerId="LiveId" clId="{000AA8DF-6227-46C2-BA7F-5F696C9D0D32}" dt="2025-10-06T17:09:30.913" v="94897" actId="478"/>
        <pc:sldMkLst>
          <pc:docMk/>
          <pc:sldMk cId="4014816916" sldId="2217"/>
        </pc:sldMkLst>
        <pc:spChg chg="add mod">
          <ac:chgData name="Gerhard Traweger" userId="e90a57700a093607" providerId="LiveId" clId="{000AA8DF-6227-46C2-BA7F-5F696C9D0D32}" dt="2025-10-05T17:42:02.959" v="94526"/>
          <ac:spMkLst>
            <pc:docMk/>
            <pc:sldMk cId="4014816916" sldId="2217"/>
            <ac:spMk id="2" creationId="{3ACB05F6-4B35-98B5-96F1-66500FC4AE43}"/>
          </ac:spMkLst>
        </pc:spChg>
        <pc:spChg chg="add del mod">
          <ac:chgData name="Gerhard Traweger" userId="e90a57700a093607" providerId="LiveId" clId="{000AA8DF-6227-46C2-BA7F-5F696C9D0D32}" dt="2025-10-05T17:42:10.281" v="94528" actId="478"/>
          <ac:spMkLst>
            <pc:docMk/>
            <pc:sldMk cId="4014816916" sldId="2217"/>
            <ac:spMk id="3" creationId="{07AD314F-BBFC-06F2-B28A-6180644C09C6}"/>
          </ac:spMkLst>
        </pc:spChg>
        <pc:picChg chg="add del mod">
          <ac:chgData name="Gerhard Traweger" userId="e90a57700a093607" providerId="LiveId" clId="{000AA8DF-6227-46C2-BA7F-5F696C9D0D32}" dt="2025-10-05T17:40:43.626" v="94518" actId="478"/>
          <ac:picMkLst>
            <pc:docMk/>
            <pc:sldMk cId="4014816916" sldId="2217"/>
            <ac:picMk id="4" creationId="{6005D5EB-91C4-0934-6734-C64C80C071B4}"/>
          </ac:picMkLst>
        </pc:picChg>
        <pc:picChg chg="add del mod">
          <ac:chgData name="Gerhard Traweger" userId="e90a57700a093607" providerId="LiveId" clId="{000AA8DF-6227-46C2-BA7F-5F696C9D0D32}" dt="2025-10-05T17:40:26.556" v="94514" actId="478"/>
          <ac:picMkLst>
            <pc:docMk/>
            <pc:sldMk cId="4014816916" sldId="2217"/>
            <ac:picMk id="5" creationId="{5EADDBA0-B12A-F0F4-9A44-FDF2B8937B1A}"/>
          </ac:picMkLst>
        </pc:picChg>
        <pc:picChg chg="add mod">
          <ac:chgData name="Gerhard Traweger" userId="e90a57700a093607" providerId="LiveId" clId="{000AA8DF-6227-46C2-BA7F-5F696C9D0D32}" dt="2025-10-05T17:40:32.955" v="94515" actId="1076"/>
          <ac:picMkLst>
            <pc:docMk/>
            <pc:sldMk cId="4014816916" sldId="2217"/>
            <ac:picMk id="6" creationId="{4AC884F2-2380-1A96-C73D-1D08FCCE4827}"/>
          </ac:picMkLst>
        </pc:picChg>
        <pc:picChg chg="add mod">
          <ac:chgData name="Gerhard Traweger" userId="e90a57700a093607" providerId="LiveId" clId="{000AA8DF-6227-46C2-BA7F-5F696C9D0D32}" dt="2025-10-05T17:40:49.484" v="94519" actId="1076"/>
          <ac:picMkLst>
            <pc:docMk/>
            <pc:sldMk cId="4014816916" sldId="2217"/>
            <ac:picMk id="8" creationId="{28E77803-1CE5-5263-055C-C12920092F97}"/>
          </ac:picMkLst>
        </pc:picChg>
        <pc:picChg chg="add del mod">
          <ac:chgData name="Gerhard Traweger" userId="e90a57700a093607" providerId="LiveId" clId="{000AA8DF-6227-46C2-BA7F-5F696C9D0D32}" dt="2025-10-06T17:09:30.913" v="94897" actId="478"/>
          <ac:picMkLst>
            <pc:docMk/>
            <pc:sldMk cId="4014816916" sldId="2217"/>
            <ac:picMk id="10" creationId="{9859A005-AA8A-AA52-9DDF-E08E15146CDB}"/>
          </ac:picMkLst>
        </pc:picChg>
        <pc:picChg chg="add del mod">
          <ac:chgData name="Gerhard Traweger" userId="e90a57700a093607" providerId="LiveId" clId="{000AA8DF-6227-46C2-BA7F-5F696C9D0D32}" dt="2025-10-06T17:09:30.913" v="94897" actId="478"/>
          <ac:picMkLst>
            <pc:docMk/>
            <pc:sldMk cId="4014816916" sldId="2217"/>
            <ac:picMk id="11" creationId="{FD7637ED-C34C-F011-B7A1-9C1BDA017AAF}"/>
          </ac:picMkLst>
        </pc:picChg>
        <pc:picChg chg="add mod">
          <ac:chgData name="Gerhard Traweger" userId="e90a57700a093607" providerId="LiveId" clId="{000AA8DF-6227-46C2-BA7F-5F696C9D0D32}" dt="2025-10-03T12:06:10.932" v="78652" actId="14100"/>
          <ac:picMkLst>
            <pc:docMk/>
            <pc:sldMk cId="4014816916" sldId="2217"/>
            <ac:picMk id="4098" creationId="{E59D40DA-B170-3D92-0F91-9EEC292573D8}"/>
          </ac:picMkLst>
        </pc:picChg>
      </pc:sldChg>
      <pc:sldChg chg="addSp delSp modSp add mod modNotes modNotesTx">
        <pc:chgData name="Gerhard Traweger" userId="e90a57700a093607" providerId="LiveId" clId="{000AA8DF-6227-46C2-BA7F-5F696C9D0D32}" dt="2025-10-06T17:09:38.416" v="94898" actId="478"/>
        <pc:sldMkLst>
          <pc:docMk/>
          <pc:sldMk cId="3704444224" sldId="2218"/>
        </pc:sldMkLst>
        <pc:spChg chg="add mod">
          <ac:chgData name="Gerhard Traweger" userId="e90a57700a093607" providerId="LiveId" clId="{000AA8DF-6227-46C2-BA7F-5F696C9D0D32}" dt="2025-10-05T18:04:39.180" v="94620" actId="14100"/>
          <ac:spMkLst>
            <pc:docMk/>
            <pc:sldMk cId="3704444224" sldId="2218"/>
            <ac:spMk id="21" creationId="{393EDDEC-0503-A636-1673-204AD2C48124}"/>
          </ac:spMkLst>
        </pc:spChg>
        <pc:spChg chg="add del mod">
          <ac:chgData name="Gerhard Traweger" userId="e90a57700a093607" providerId="LiveId" clId="{000AA8DF-6227-46C2-BA7F-5F696C9D0D32}" dt="2025-10-05T18:03:51.042" v="94609" actId="478"/>
          <ac:spMkLst>
            <pc:docMk/>
            <pc:sldMk cId="3704444224" sldId="2218"/>
            <ac:spMk id="22" creationId="{3716ADCB-3A72-C535-6671-EE0A343CAE6A}"/>
          </ac:spMkLst>
        </pc:spChg>
        <pc:spChg chg="add del mod">
          <ac:chgData name="Gerhard Traweger" userId="e90a57700a093607" providerId="LiveId" clId="{000AA8DF-6227-46C2-BA7F-5F696C9D0D32}" dt="2025-10-05T17:57:50.812" v="94581" actId="478"/>
          <ac:spMkLst>
            <pc:docMk/>
            <pc:sldMk cId="3704444224" sldId="2218"/>
            <ac:spMk id="24" creationId="{FA5C71D7-5085-4577-AC8A-51CC06A8CDB1}"/>
          </ac:spMkLst>
        </pc:spChg>
        <pc:spChg chg="add mod">
          <ac:chgData name="Gerhard Traweger" userId="e90a57700a093607" providerId="LiveId" clId="{000AA8DF-6227-46C2-BA7F-5F696C9D0D32}" dt="2025-10-05T18:04:33.736" v="94618" actId="14100"/>
          <ac:spMkLst>
            <pc:docMk/>
            <pc:sldMk cId="3704444224" sldId="2218"/>
            <ac:spMk id="40" creationId="{90F21146-8116-0F1A-1512-F4FE75BAE263}"/>
          </ac:spMkLst>
        </pc:spChg>
        <pc:picChg chg="add del mod">
          <ac:chgData name="Gerhard Traweger" userId="e90a57700a093607" providerId="LiveId" clId="{000AA8DF-6227-46C2-BA7F-5F696C9D0D32}" dt="2025-10-05T17:55:20.808" v="94562" actId="478"/>
          <ac:picMkLst>
            <pc:docMk/>
            <pc:sldMk cId="3704444224" sldId="2218"/>
            <ac:picMk id="4" creationId="{354C62BA-C50C-5A8E-88B0-1E4FEF7D9D25}"/>
          </ac:picMkLst>
        </pc:picChg>
        <pc:picChg chg="add del mod">
          <ac:chgData name="Gerhard Traweger" userId="e90a57700a093607" providerId="LiveId" clId="{000AA8DF-6227-46C2-BA7F-5F696C9D0D32}" dt="2025-10-05T17:57:50.812" v="94581" actId="478"/>
          <ac:picMkLst>
            <pc:docMk/>
            <pc:sldMk cId="3704444224" sldId="2218"/>
            <ac:picMk id="6" creationId="{3F0353DF-E3E7-1558-3A00-F34828577363}"/>
          </ac:picMkLst>
        </pc:picChg>
        <pc:picChg chg="add mod ord">
          <ac:chgData name="Gerhard Traweger" userId="e90a57700a093607" providerId="LiveId" clId="{000AA8DF-6227-46C2-BA7F-5F696C9D0D32}" dt="2025-10-05T17:57:07.443" v="94574" actId="1076"/>
          <ac:picMkLst>
            <pc:docMk/>
            <pc:sldMk cId="3704444224" sldId="2218"/>
            <ac:picMk id="7" creationId="{92DDA920-A38E-2588-F8B4-3C8506DC04E9}"/>
          </ac:picMkLst>
        </pc:picChg>
        <pc:picChg chg="add del mod">
          <ac:chgData name="Gerhard Traweger" userId="e90a57700a093607" providerId="LiveId" clId="{000AA8DF-6227-46C2-BA7F-5F696C9D0D32}" dt="2025-10-05T18:03:51.042" v="94609" actId="478"/>
          <ac:picMkLst>
            <pc:docMk/>
            <pc:sldMk cId="3704444224" sldId="2218"/>
            <ac:picMk id="12" creationId="{4F8A89DC-E277-AC23-715F-BB6E59EB3A52}"/>
          </ac:picMkLst>
        </pc:picChg>
        <pc:picChg chg="add del mod">
          <ac:chgData name="Gerhard Traweger" userId="e90a57700a093607" providerId="LiveId" clId="{000AA8DF-6227-46C2-BA7F-5F696C9D0D32}" dt="2025-10-06T17:09:38.416" v="94898" actId="478"/>
          <ac:picMkLst>
            <pc:docMk/>
            <pc:sldMk cId="3704444224" sldId="2218"/>
            <ac:picMk id="30" creationId="{89989477-8A42-2D59-7617-E954C854710D}"/>
          </ac:picMkLst>
        </pc:picChg>
        <pc:picChg chg="add del mod">
          <ac:chgData name="Gerhard Traweger" userId="e90a57700a093607" providerId="LiveId" clId="{000AA8DF-6227-46C2-BA7F-5F696C9D0D32}" dt="2025-10-05T18:00:53.998" v="94589" actId="478"/>
          <ac:picMkLst>
            <pc:docMk/>
            <pc:sldMk cId="3704444224" sldId="2218"/>
            <ac:picMk id="32" creationId="{63230F0A-54BA-52B4-E271-CFE682634570}"/>
          </ac:picMkLst>
        </pc:picChg>
        <pc:picChg chg="add mod modCrop">
          <ac:chgData name="Gerhard Traweger" userId="e90a57700a093607" providerId="LiveId" clId="{000AA8DF-6227-46C2-BA7F-5F696C9D0D32}" dt="2025-10-05T18:03:28.339" v="94605" actId="1076"/>
          <ac:picMkLst>
            <pc:docMk/>
            <pc:sldMk cId="3704444224" sldId="2218"/>
            <ac:picMk id="34" creationId="{47534E1E-B3F8-87D0-5DA6-29EA3A796296}"/>
          </ac:picMkLst>
        </pc:picChg>
        <pc:picChg chg="add del mod">
          <ac:chgData name="Gerhard Traweger" userId="e90a57700a093607" providerId="LiveId" clId="{000AA8DF-6227-46C2-BA7F-5F696C9D0D32}" dt="2025-10-06T17:09:38.416" v="94898" actId="478"/>
          <ac:picMkLst>
            <pc:docMk/>
            <pc:sldMk cId="3704444224" sldId="2218"/>
            <ac:picMk id="39" creationId="{D6D5A01B-AFD0-F9FD-E2B3-9C059B59D58F}"/>
          </ac:picMkLst>
        </pc:picChg>
        <pc:inkChg chg="add del mod">
          <ac:chgData name="Gerhard Traweger" userId="e90a57700a093607" providerId="LiveId" clId="{000AA8DF-6227-46C2-BA7F-5F696C9D0D32}" dt="2025-10-05T18:03:51.042" v="94609" actId="478"/>
          <ac:inkMkLst>
            <pc:docMk/>
            <pc:sldMk cId="3704444224" sldId="2218"/>
            <ac:inkMk id="14" creationId="{D15581A9-AA16-A0E5-6E51-3EE030C73522}"/>
          </ac:inkMkLst>
        </pc:inkChg>
        <pc:inkChg chg="add del mod">
          <ac:chgData name="Gerhard Traweger" userId="e90a57700a093607" providerId="LiveId" clId="{000AA8DF-6227-46C2-BA7F-5F696C9D0D32}" dt="2025-10-05T18:03:51.042" v="94609" actId="478"/>
          <ac:inkMkLst>
            <pc:docMk/>
            <pc:sldMk cId="3704444224" sldId="2218"/>
            <ac:inkMk id="15" creationId="{ADDDEA28-0C9A-A9DD-6282-04C9851FAAA9}"/>
          </ac:inkMkLst>
        </pc:inkChg>
        <pc:inkChg chg="add del mod">
          <ac:chgData name="Gerhard Traweger" userId="e90a57700a093607" providerId="LiveId" clId="{000AA8DF-6227-46C2-BA7F-5F696C9D0D32}" dt="2025-10-05T18:03:51.042" v="94609" actId="478"/>
          <ac:inkMkLst>
            <pc:docMk/>
            <pc:sldMk cId="3704444224" sldId="2218"/>
            <ac:inkMk id="16" creationId="{14C0151C-642C-E475-8CBA-D4D3EDAD5F70}"/>
          </ac:inkMkLst>
        </pc:inkChg>
        <pc:inkChg chg="add del mod">
          <ac:chgData name="Gerhard Traweger" userId="e90a57700a093607" providerId="LiveId" clId="{000AA8DF-6227-46C2-BA7F-5F696C9D0D32}" dt="2025-10-05T17:56:12.060" v="94569" actId="34122"/>
          <ac:inkMkLst>
            <pc:docMk/>
            <pc:sldMk cId="3704444224" sldId="2218"/>
            <ac:inkMk id="17" creationId="{5F4DC71B-71EF-D74F-2D8B-302704D346DA}"/>
          </ac:inkMkLst>
        </pc:inkChg>
        <pc:inkChg chg="add del mod">
          <ac:chgData name="Gerhard Traweger" userId="e90a57700a093607" providerId="LiveId" clId="{000AA8DF-6227-46C2-BA7F-5F696C9D0D32}" dt="2025-10-05T17:57:50.812" v="94581" actId="478"/>
          <ac:inkMkLst>
            <pc:docMk/>
            <pc:sldMk cId="3704444224" sldId="2218"/>
            <ac:inkMk id="18" creationId="{2D55CED6-D01F-E3D1-ABF4-8F558EDF59C1}"/>
          </ac:inkMkLst>
        </pc:inkChg>
        <pc:inkChg chg="add del mod">
          <ac:chgData name="Gerhard Traweger" userId="e90a57700a093607" providerId="LiveId" clId="{000AA8DF-6227-46C2-BA7F-5F696C9D0D32}" dt="2025-10-05T17:57:50.812" v="94581" actId="478"/>
          <ac:inkMkLst>
            <pc:docMk/>
            <pc:sldMk cId="3704444224" sldId="2218"/>
            <ac:inkMk id="19" creationId="{B4A78177-70EB-EA93-CFA8-FFA963FC53E1}"/>
          </ac:inkMkLst>
        </pc:inkChg>
        <pc:inkChg chg="add del mod">
          <ac:chgData name="Gerhard Traweger" userId="e90a57700a093607" providerId="LiveId" clId="{000AA8DF-6227-46C2-BA7F-5F696C9D0D32}" dt="2025-10-05T17:57:50.812" v="94581" actId="478"/>
          <ac:inkMkLst>
            <pc:docMk/>
            <pc:sldMk cId="3704444224" sldId="2218"/>
            <ac:inkMk id="20" creationId="{A45ECEC8-5F61-CD3E-F219-CDF918DB5CEA}"/>
          </ac:inkMkLst>
        </pc:inkChg>
        <pc:inkChg chg="add">
          <ac:chgData name="Gerhard Traweger" userId="e90a57700a093607" providerId="LiveId" clId="{000AA8DF-6227-46C2-BA7F-5F696C9D0D32}" dt="2025-10-05T17:57:26.122" v="94575" actId="9405"/>
          <ac:inkMkLst>
            <pc:docMk/>
            <pc:sldMk cId="3704444224" sldId="2218"/>
            <ac:inkMk id="23" creationId="{A74B4F6F-3C13-F03D-175D-71CDD92C6874}"/>
          </ac:inkMkLst>
        </pc:inkChg>
        <pc:inkChg chg="add">
          <ac:chgData name="Gerhard Traweger" userId="e90a57700a093607" providerId="LiveId" clId="{000AA8DF-6227-46C2-BA7F-5F696C9D0D32}" dt="2025-10-05T17:57:27.412" v="94576" actId="9405"/>
          <ac:inkMkLst>
            <pc:docMk/>
            <pc:sldMk cId="3704444224" sldId="2218"/>
            <ac:inkMk id="25" creationId="{01ECCB63-654F-669B-B5CC-E84CE30A2B90}"/>
          </ac:inkMkLst>
        </pc:inkChg>
        <pc:inkChg chg="add">
          <ac:chgData name="Gerhard Traweger" userId="e90a57700a093607" providerId="LiveId" clId="{000AA8DF-6227-46C2-BA7F-5F696C9D0D32}" dt="2025-10-05T17:57:30.234" v="94577" actId="9405"/>
          <ac:inkMkLst>
            <pc:docMk/>
            <pc:sldMk cId="3704444224" sldId="2218"/>
            <ac:inkMk id="26" creationId="{FE69075F-8175-29D2-9AB1-1FC87A0DF709}"/>
          </ac:inkMkLst>
        </pc:inkChg>
        <pc:inkChg chg="add del">
          <ac:chgData name="Gerhard Traweger" userId="e90a57700a093607" providerId="LiveId" clId="{000AA8DF-6227-46C2-BA7F-5F696C9D0D32}" dt="2025-10-05T17:57:35.028" v="94579" actId="9405"/>
          <ac:inkMkLst>
            <pc:docMk/>
            <pc:sldMk cId="3704444224" sldId="2218"/>
            <ac:inkMk id="27" creationId="{8022EEC1-1436-3584-1217-7F61698CEFD5}"/>
          </ac:inkMkLst>
        </pc:inkChg>
        <pc:inkChg chg="add">
          <ac:chgData name="Gerhard Traweger" userId="e90a57700a093607" providerId="LiveId" clId="{000AA8DF-6227-46C2-BA7F-5F696C9D0D32}" dt="2025-10-05T17:57:36.928" v="94580" actId="9405"/>
          <ac:inkMkLst>
            <pc:docMk/>
            <pc:sldMk cId="3704444224" sldId="2218"/>
            <ac:inkMk id="28" creationId="{CD121EE6-E10F-5BF5-B6B3-14DFF8CA2F41}"/>
          </ac:inkMkLst>
        </pc:inkChg>
        <pc:inkChg chg="add">
          <ac:chgData name="Gerhard Traweger" userId="e90a57700a093607" providerId="LiveId" clId="{000AA8DF-6227-46C2-BA7F-5F696C9D0D32}" dt="2025-10-05T18:03:35.590" v="94606" actId="9405"/>
          <ac:inkMkLst>
            <pc:docMk/>
            <pc:sldMk cId="3704444224" sldId="2218"/>
            <ac:inkMk id="35" creationId="{B2C178EB-9A55-379A-49D4-8B1586D0644C}"/>
          </ac:inkMkLst>
        </pc:inkChg>
        <pc:inkChg chg="add">
          <ac:chgData name="Gerhard Traweger" userId="e90a57700a093607" providerId="LiveId" clId="{000AA8DF-6227-46C2-BA7F-5F696C9D0D32}" dt="2025-10-05T18:03:37.602" v="94607" actId="9405"/>
          <ac:inkMkLst>
            <pc:docMk/>
            <pc:sldMk cId="3704444224" sldId="2218"/>
            <ac:inkMk id="36" creationId="{354FE8FD-E7B2-0212-F806-AF32E61CFD57}"/>
          </ac:inkMkLst>
        </pc:inkChg>
        <pc:inkChg chg="add">
          <ac:chgData name="Gerhard Traweger" userId="e90a57700a093607" providerId="LiveId" clId="{000AA8DF-6227-46C2-BA7F-5F696C9D0D32}" dt="2025-10-05T18:03:40.494" v="94608" actId="9405"/>
          <ac:inkMkLst>
            <pc:docMk/>
            <pc:sldMk cId="3704444224" sldId="2218"/>
            <ac:inkMk id="37" creationId="{5C677033-54CF-7C53-955F-4C3AE94C29A1}"/>
          </ac:inkMkLst>
        </pc:inkChg>
      </pc:sldChg>
      <pc:sldChg chg="addSp delSp modSp add mod modNotes modNotesTx">
        <pc:chgData name="Gerhard Traweger" userId="e90a57700a093607" providerId="LiveId" clId="{000AA8DF-6227-46C2-BA7F-5F696C9D0D32}" dt="2025-10-05T18:07:42.434" v="94640" actId="114"/>
        <pc:sldMkLst>
          <pc:docMk/>
          <pc:sldMk cId="1413484015" sldId="2219"/>
        </pc:sldMkLst>
        <pc:spChg chg="add mod">
          <ac:chgData name="Gerhard Traweger" userId="e90a57700a093607" providerId="LiveId" clId="{000AA8DF-6227-46C2-BA7F-5F696C9D0D32}" dt="2025-10-05T18:07:42.434" v="94640" actId="114"/>
          <ac:spMkLst>
            <pc:docMk/>
            <pc:sldMk cId="1413484015" sldId="2219"/>
            <ac:spMk id="13" creationId="{2C95D54F-2CD3-C722-0AC4-A0AE478486DF}"/>
          </ac:spMkLst>
        </pc:spChg>
        <pc:picChg chg="add mod">
          <ac:chgData name="Gerhard Traweger" userId="e90a57700a093607" providerId="LiveId" clId="{000AA8DF-6227-46C2-BA7F-5F696C9D0D32}" dt="2025-10-04T21:27:39.069" v="87936" actId="14100"/>
          <ac:picMkLst>
            <pc:docMk/>
            <pc:sldMk cId="1413484015" sldId="2219"/>
            <ac:picMk id="3" creationId="{4BB386B6-920F-3BC4-707B-91307B93F2C1}"/>
          </ac:picMkLst>
        </pc:picChg>
        <pc:picChg chg="add mod">
          <ac:chgData name="Gerhard Traweger" userId="e90a57700a093607" providerId="LiveId" clId="{000AA8DF-6227-46C2-BA7F-5F696C9D0D32}" dt="2025-10-03T23:47:18.770" v="84916" actId="1076"/>
          <ac:picMkLst>
            <pc:docMk/>
            <pc:sldMk cId="1413484015" sldId="2219"/>
            <ac:picMk id="4" creationId="{9A6F29B7-AD34-5988-80B1-56F7884104E3}"/>
          </ac:picMkLst>
        </pc:picChg>
        <pc:picChg chg="add del mod">
          <ac:chgData name="Gerhard Traweger" userId="e90a57700a093607" providerId="LiveId" clId="{000AA8DF-6227-46C2-BA7F-5F696C9D0D32}" dt="2025-10-05T18:06:31.688" v="94633" actId="478"/>
          <ac:picMkLst>
            <pc:docMk/>
            <pc:sldMk cId="1413484015" sldId="2219"/>
            <ac:picMk id="5" creationId="{54EC9866-D993-5022-E539-FE49729C3AD2}"/>
          </ac:picMkLst>
        </pc:picChg>
        <pc:picChg chg="add mod">
          <ac:chgData name="Gerhard Traweger" userId="e90a57700a093607" providerId="LiveId" clId="{000AA8DF-6227-46C2-BA7F-5F696C9D0D32}" dt="2025-10-05T18:07:35.100" v="94639" actId="1076"/>
          <ac:picMkLst>
            <pc:docMk/>
            <pc:sldMk cId="1413484015" sldId="2219"/>
            <ac:picMk id="6" creationId="{0A77EEA7-8B80-CA23-9748-B72C7DD480CD}"/>
          </ac:picMkLst>
        </pc:picChg>
        <pc:picChg chg="add del mod">
          <ac:chgData name="Gerhard Traweger" userId="e90a57700a093607" providerId="LiveId" clId="{000AA8DF-6227-46C2-BA7F-5F696C9D0D32}" dt="2025-10-05T18:07:30.964" v="94638" actId="478"/>
          <ac:picMkLst>
            <pc:docMk/>
            <pc:sldMk cId="1413484015" sldId="2219"/>
            <ac:picMk id="10" creationId="{88B31C22-8D6D-02E4-D918-6A987C9B2AA1}"/>
          </ac:picMkLst>
        </pc:picChg>
      </pc:sldChg>
      <pc:sldChg chg="addSp modSp add del mod ord modNotes modNotesTx">
        <pc:chgData name="Gerhard Traweger" userId="e90a57700a093607" providerId="LiveId" clId="{000AA8DF-6227-46C2-BA7F-5F696C9D0D32}" dt="2025-10-05T18:05:26.386" v="94625" actId="47"/>
        <pc:sldMkLst>
          <pc:docMk/>
          <pc:sldMk cId="2534315186" sldId="2220"/>
        </pc:sldMkLst>
      </pc:sldChg>
      <pc:sldChg chg="addSp delSp modSp add mod modNotes modNotesTx">
        <pc:chgData name="Gerhard Traweger" userId="e90a57700a093607" providerId="LiveId" clId="{000AA8DF-6227-46C2-BA7F-5F696C9D0D32}" dt="2025-10-06T17:10:00.056" v="94900" actId="478"/>
        <pc:sldMkLst>
          <pc:docMk/>
          <pc:sldMk cId="1575322041" sldId="2221"/>
        </pc:sldMkLst>
        <pc:spChg chg="add mod">
          <ac:chgData name="Gerhard Traweger" userId="e90a57700a093607" providerId="LiveId" clId="{000AA8DF-6227-46C2-BA7F-5F696C9D0D32}" dt="2025-10-06T00:09:15.040" v="94888" actId="113"/>
          <ac:spMkLst>
            <pc:docMk/>
            <pc:sldMk cId="1575322041" sldId="2221"/>
            <ac:spMk id="2" creationId="{A05DD219-BAD8-071D-F23A-B0381B6E265A}"/>
          </ac:spMkLst>
        </pc:spChg>
        <pc:spChg chg="add del mod">
          <ac:chgData name="Gerhard Traweger" userId="e90a57700a093607" providerId="LiveId" clId="{000AA8DF-6227-46C2-BA7F-5F696C9D0D32}" dt="2025-10-05T18:30:45.394" v="94828" actId="478"/>
          <ac:spMkLst>
            <pc:docMk/>
            <pc:sldMk cId="1575322041" sldId="2221"/>
            <ac:spMk id="2" creationId="{A1283828-C6B2-9292-2F49-080FFA334E92}"/>
          </ac:spMkLst>
        </pc:spChg>
        <pc:spChg chg="add del mod">
          <ac:chgData name="Gerhard Traweger" userId="e90a57700a093607" providerId="LiveId" clId="{000AA8DF-6227-46C2-BA7F-5F696C9D0D32}" dt="2025-10-06T17:10:00.056" v="94900" actId="478"/>
          <ac:spMkLst>
            <pc:docMk/>
            <pc:sldMk cId="1575322041" sldId="2221"/>
            <ac:spMk id="3" creationId="{97E1D6E4-C633-1944-D18D-402EC911D62C}"/>
          </ac:spMkLst>
        </pc:spChg>
        <pc:spChg chg="add del mod">
          <ac:chgData name="Gerhard Traweger" userId="e90a57700a093607" providerId="LiveId" clId="{000AA8DF-6227-46C2-BA7F-5F696C9D0D32}" dt="2025-10-06T00:09:23.294" v="94889" actId="478"/>
          <ac:spMkLst>
            <pc:docMk/>
            <pc:sldMk cId="1575322041" sldId="2221"/>
            <ac:spMk id="6" creationId="{0D165F1A-B45C-7DD4-D5AD-15076910E07E}"/>
          </ac:spMkLst>
        </pc:spChg>
        <pc:spChg chg="add del mod">
          <ac:chgData name="Gerhard Traweger" userId="e90a57700a093607" providerId="LiveId" clId="{000AA8DF-6227-46C2-BA7F-5F696C9D0D32}" dt="2025-10-05T18:33:23.179" v="94837" actId="478"/>
          <ac:spMkLst>
            <pc:docMk/>
            <pc:sldMk cId="1575322041" sldId="2221"/>
            <ac:spMk id="6" creationId="{C54FCE56-07DC-B26C-DEEC-E727CC9AEC44}"/>
          </ac:spMkLst>
        </pc:spChg>
        <pc:spChg chg="add mod">
          <ac:chgData name="Gerhard Traweger" userId="e90a57700a093607" providerId="LiveId" clId="{000AA8DF-6227-46C2-BA7F-5F696C9D0D32}" dt="2025-10-05T18:35:08.168" v="94840" actId="14100"/>
          <ac:spMkLst>
            <pc:docMk/>
            <pc:sldMk cId="1575322041" sldId="2221"/>
            <ac:spMk id="7" creationId="{D11EAA04-781B-466B-6218-E68D959735A4}"/>
          </ac:spMkLst>
        </pc:spChg>
        <pc:spChg chg="mod">
          <ac:chgData name="Gerhard Traweger" userId="e90a57700a093607" providerId="LiveId" clId="{000AA8DF-6227-46C2-BA7F-5F696C9D0D32}" dt="2025-10-05T18:30:35.317" v="94827" actId="113"/>
          <ac:spMkLst>
            <pc:docMk/>
            <pc:sldMk cId="1575322041" sldId="2221"/>
            <ac:spMk id="10" creationId="{E127B3EB-874D-0B28-2F82-4C38EB278AF0}"/>
          </ac:spMkLst>
        </pc:spChg>
        <pc:spChg chg="mod">
          <ac:chgData name="Gerhard Traweger" userId="e90a57700a093607" providerId="LiveId" clId="{000AA8DF-6227-46C2-BA7F-5F696C9D0D32}" dt="2025-10-05T00:00:07.608" v="92468" actId="1076"/>
          <ac:spMkLst>
            <pc:docMk/>
            <pc:sldMk cId="1575322041" sldId="2221"/>
            <ac:spMk id="11" creationId="{240F28BD-A7C6-8FA4-23BF-80E95FC354EF}"/>
          </ac:spMkLst>
        </pc:spChg>
        <pc:spChg chg="mod">
          <ac:chgData name="Gerhard Traweger" userId="e90a57700a093607" providerId="LiveId" clId="{000AA8DF-6227-46C2-BA7F-5F696C9D0D32}" dt="2025-10-05T00:00:07.608" v="92468" actId="1076"/>
          <ac:spMkLst>
            <pc:docMk/>
            <pc:sldMk cId="1575322041" sldId="2221"/>
            <ac:spMk id="14" creationId="{22459F4C-F971-7495-EEA4-2D09BDE5DFC5}"/>
          </ac:spMkLst>
        </pc:spChg>
        <pc:spChg chg="mod">
          <ac:chgData name="Gerhard Traweger" userId="e90a57700a093607" providerId="LiveId" clId="{000AA8DF-6227-46C2-BA7F-5F696C9D0D32}" dt="2025-10-05T00:00:07.608" v="92468" actId="1076"/>
          <ac:spMkLst>
            <pc:docMk/>
            <pc:sldMk cId="1575322041" sldId="2221"/>
            <ac:spMk id="17" creationId="{D99A1A54-C8BB-1BE9-62FE-5C2136794006}"/>
          </ac:spMkLst>
        </pc:spChg>
        <pc:spChg chg="mod">
          <ac:chgData name="Gerhard Traweger" userId="e90a57700a093607" providerId="LiveId" clId="{000AA8DF-6227-46C2-BA7F-5F696C9D0D32}" dt="2025-10-05T00:00:07.608" v="92468" actId="1076"/>
          <ac:spMkLst>
            <pc:docMk/>
            <pc:sldMk cId="1575322041" sldId="2221"/>
            <ac:spMk id="18" creationId="{E1F20881-1F6A-B32C-0F80-77B49A7124E5}"/>
          </ac:spMkLst>
        </pc:spChg>
        <pc:spChg chg="mod">
          <ac:chgData name="Gerhard Traweger" userId="e90a57700a093607" providerId="LiveId" clId="{000AA8DF-6227-46C2-BA7F-5F696C9D0D32}" dt="2025-10-05T00:00:07.608" v="92468" actId="1076"/>
          <ac:spMkLst>
            <pc:docMk/>
            <pc:sldMk cId="1575322041" sldId="2221"/>
            <ac:spMk id="20" creationId="{2664A9DC-BABA-AD6B-A7A1-DF146F5A94DA}"/>
          </ac:spMkLst>
        </pc:spChg>
        <pc:spChg chg="mod">
          <ac:chgData name="Gerhard Traweger" userId="e90a57700a093607" providerId="LiveId" clId="{000AA8DF-6227-46C2-BA7F-5F696C9D0D32}" dt="2025-10-05T00:00:07.608" v="92468" actId="1076"/>
          <ac:spMkLst>
            <pc:docMk/>
            <pc:sldMk cId="1575322041" sldId="2221"/>
            <ac:spMk id="21" creationId="{C25AD1A3-BE02-2766-BA58-B72135284E31}"/>
          </ac:spMkLst>
        </pc:spChg>
        <pc:spChg chg="mod">
          <ac:chgData name="Gerhard Traweger" userId="e90a57700a093607" providerId="LiveId" clId="{000AA8DF-6227-46C2-BA7F-5F696C9D0D32}" dt="2025-10-05T00:00:07.608" v="92468" actId="1076"/>
          <ac:spMkLst>
            <pc:docMk/>
            <pc:sldMk cId="1575322041" sldId="2221"/>
            <ac:spMk id="22" creationId="{21875159-F2C1-1FA3-F79B-EAFA53979A01}"/>
          </ac:spMkLst>
        </pc:spChg>
        <pc:spChg chg="mod">
          <ac:chgData name="Gerhard Traweger" userId="e90a57700a093607" providerId="LiveId" clId="{000AA8DF-6227-46C2-BA7F-5F696C9D0D32}" dt="2025-10-05T00:00:07.608" v="92468" actId="1076"/>
          <ac:spMkLst>
            <pc:docMk/>
            <pc:sldMk cId="1575322041" sldId="2221"/>
            <ac:spMk id="23" creationId="{51C4D86D-8B19-2938-EECD-51A16F137C9D}"/>
          </ac:spMkLst>
        </pc:spChg>
        <pc:spChg chg="mod">
          <ac:chgData name="Gerhard Traweger" userId="e90a57700a093607" providerId="LiveId" clId="{000AA8DF-6227-46C2-BA7F-5F696C9D0D32}" dt="2025-10-05T00:00:07.608" v="92468" actId="1076"/>
          <ac:spMkLst>
            <pc:docMk/>
            <pc:sldMk cId="1575322041" sldId="2221"/>
            <ac:spMk id="24" creationId="{BBADCE00-F286-02E8-1418-95EDAC27BDAC}"/>
          </ac:spMkLst>
        </pc:spChg>
        <pc:grpChg chg="del">
          <ac:chgData name="Gerhard Traweger" userId="e90a57700a093607" providerId="LiveId" clId="{000AA8DF-6227-46C2-BA7F-5F696C9D0D32}" dt="2025-10-05T18:33:23.179" v="94837" actId="478"/>
          <ac:grpSpMkLst>
            <pc:docMk/>
            <pc:sldMk cId="1575322041" sldId="2221"/>
            <ac:grpSpMk id="8" creationId="{5967B79C-9344-76B3-B650-AC327C72E48E}"/>
          </ac:grpSpMkLst>
        </pc:grpChg>
        <pc:picChg chg="add del mod">
          <ac:chgData name="Gerhard Traweger" userId="e90a57700a093607" providerId="LiveId" clId="{000AA8DF-6227-46C2-BA7F-5F696C9D0D32}" dt="2025-10-06T17:10:00.056" v="94900" actId="478"/>
          <ac:picMkLst>
            <pc:docMk/>
            <pc:sldMk cId="1575322041" sldId="2221"/>
            <ac:picMk id="4" creationId="{D5FD358F-D9D7-2B79-D694-467639839CA6}"/>
          </ac:picMkLst>
        </pc:picChg>
        <pc:picChg chg="add mod">
          <ac:chgData name="Gerhard Traweger" userId="e90a57700a093607" providerId="LiveId" clId="{000AA8DF-6227-46C2-BA7F-5F696C9D0D32}" dt="2025-10-04T23:51:25.078" v="91620" actId="1076"/>
          <ac:picMkLst>
            <pc:docMk/>
            <pc:sldMk cId="1575322041" sldId="2221"/>
            <ac:picMk id="5" creationId="{A266F18D-9C74-BC87-A8F2-FC44C4B05480}"/>
          </ac:picMkLst>
        </pc:picChg>
        <pc:picChg chg="add mod">
          <ac:chgData name="Gerhard Traweger" userId="e90a57700a093607" providerId="LiveId" clId="{000AA8DF-6227-46C2-BA7F-5F696C9D0D32}" dt="2025-10-05T18:35:08.168" v="94840" actId="14100"/>
          <ac:picMkLst>
            <pc:docMk/>
            <pc:sldMk cId="1575322041" sldId="2221"/>
            <ac:picMk id="12" creationId="{A8A2E9F4-67EB-A405-7872-152BD41C4F7A}"/>
          </ac:picMkLst>
        </pc:picChg>
      </pc:sldChg>
      <pc:sldChg chg="delSp modSp add mod ord">
        <pc:chgData name="Gerhard Traweger" userId="e90a57700a093607" providerId="LiveId" clId="{000AA8DF-6227-46C2-BA7F-5F696C9D0D32}" dt="2025-10-05T18:28:50.302" v="94811" actId="20577"/>
        <pc:sldMkLst>
          <pc:docMk/>
          <pc:sldMk cId="1496520060" sldId="2222"/>
        </pc:sldMkLst>
        <pc:spChg chg="mod">
          <ac:chgData name="Gerhard Traweger" userId="e90a57700a093607" providerId="LiveId" clId="{000AA8DF-6227-46C2-BA7F-5F696C9D0D32}" dt="2025-10-05T18:28:50.302" v="94811" actId="20577"/>
          <ac:spMkLst>
            <pc:docMk/>
            <pc:sldMk cId="1496520060" sldId="2222"/>
            <ac:spMk id="2" creationId="{EEF19F88-806A-DBB7-D1AC-C6F10DC112F6}"/>
          </ac:spMkLst>
        </pc:spChg>
        <pc:picChg chg="del">
          <ac:chgData name="Gerhard Traweger" userId="e90a57700a093607" providerId="LiveId" clId="{000AA8DF-6227-46C2-BA7F-5F696C9D0D32}" dt="2025-10-05T17:20:34.504" v="94413" actId="478"/>
          <ac:picMkLst>
            <pc:docMk/>
            <pc:sldMk cId="1496520060" sldId="2222"/>
            <ac:picMk id="8" creationId="{AC3783BF-CD97-EE36-ADC2-2868128A54EA}"/>
          </ac:picMkLst>
        </pc:picChg>
        <pc:picChg chg="del">
          <ac:chgData name="Gerhard Traweger" userId="e90a57700a093607" providerId="LiveId" clId="{000AA8DF-6227-46C2-BA7F-5F696C9D0D32}" dt="2025-10-05T17:20:35.204" v="94414" actId="478"/>
          <ac:picMkLst>
            <pc:docMk/>
            <pc:sldMk cId="1496520060" sldId="2222"/>
            <ac:picMk id="9" creationId="{D92050C7-B704-79F0-C608-1C4316179906}"/>
          </ac:picMkLst>
        </pc:picChg>
      </pc:sldChg>
      <pc:sldChg chg="modSp add mod ord">
        <pc:chgData name="Gerhard Traweger" userId="e90a57700a093607" providerId="LiveId" clId="{000AA8DF-6227-46C2-BA7F-5F696C9D0D32}" dt="2025-10-05T18:35:41.706" v="94846" actId="20577"/>
        <pc:sldMkLst>
          <pc:docMk/>
          <pc:sldMk cId="3567077053" sldId="2223"/>
        </pc:sldMkLst>
        <pc:spChg chg="mod">
          <ac:chgData name="Gerhard Traweger" userId="e90a57700a093607" providerId="LiveId" clId="{000AA8DF-6227-46C2-BA7F-5F696C9D0D32}" dt="2025-10-05T18:35:31.959" v="94842" actId="20577"/>
          <ac:spMkLst>
            <pc:docMk/>
            <pc:sldMk cId="3567077053" sldId="2223"/>
            <ac:spMk id="3" creationId="{9B1078CC-86F1-F5FC-0897-70B7F7AB7E75}"/>
          </ac:spMkLst>
        </pc:spChg>
        <pc:spChg chg="mod">
          <ac:chgData name="Gerhard Traweger" userId="e90a57700a093607" providerId="LiveId" clId="{000AA8DF-6227-46C2-BA7F-5F696C9D0D32}" dt="2025-10-05T18:35:37.959" v="94844" actId="20577"/>
          <ac:spMkLst>
            <pc:docMk/>
            <pc:sldMk cId="3567077053" sldId="2223"/>
            <ac:spMk id="4" creationId="{DFA351BD-0490-7B82-E612-F5675E5FFC54}"/>
          </ac:spMkLst>
        </pc:spChg>
        <pc:spChg chg="mod">
          <ac:chgData name="Gerhard Traweger" userId="e90a57700a093607" providerId="LiveId" clId="{000AA8DF-6227-46C2-BA7F-5F696C9D0D32}" dt="2025-10-05T18:35:41.706" v="94846" actId="20577"/>
          <ac:spMkLst>
            <pc:docMk/>
            <pc:sldMk cId="3567077053" sldId="2223"/>
            <ac:spMk id="5" creationId="{9E6A2EA4-C1E3-3EC6-2E9E-CA7E459E5B33}"/>
          </ac:spMkLst>
        </pc:spChg>
      </pc:sldChg>
      <pc:sldChg chg="addSp modSp add mod ord">
        <pc:chgData name="Gerhard Traweger" userId="e90a57700a093607" providerId="LiveId" clId="{000AA8DF-6227-46C2-BA7F-5F696C9D0D32}" dt="2025-10-05T18:08:20.547" v="94669" actId="20577"/>
        <pc:sldMkLst>
          <pc:docMk/>
          <pc:sldMk cId="3530555726" sldId="2224"/>
        </pc:sldMkLst>
        <pc:spChg chg="add mod">
          <ac:chgData name="Gerhard Traweger" userId="e90a57700a093607" providerId="LiveId" clId="{000AA8DF-6227-46C2-BA7F-5F696C9D0D32}" dt="2025-10-05T18:08:20.547" v="94669" actId="20577"/>
          <ac:spMkLst>
            <pc:docMk/>
            <pc:sldMk cId="3530555726" sldId="2224"/>
            <ac:spMk id="13" creationId="{5A8119DF-03E4-AC9C-486A-CF4B2BA616D0}"/>
          </ac:spMkLst>
        </pc:spChg>
        <pc:cxnChg chg="add mod">
          <ac:chgData name="Gerhard Traweger" userId="e90a57700a093607" providerId="LiveId" clId="{000AA8DF-6227-46C2-BA7F-5F696C9D0D32}" dt="2025-10-05T18:05:18.185" v="94624"/>
          <ac:cxnSpMkLst>
            <pc:docMk/>
            <pc:sldMk cId="3530555726" sldId="2224"/>
            <ac:cxnSpMk id="6" creationId="{24AAB066-CD91-CD28-9956-7FF7CC12B4F1}"/>
          </ac:cxnSpMkLst>
        </pc:cxnChg>
        <pc:cxnChg chg="add mod">
          <ac:chgData name="Gerhard Traweger" userId="e90a57700a093607" providerId="LiveId" clId="{000AA8DF-6227-46C2-BA7F-5F696C9D0D32}" dt="2025-10-05T18:05:18.185" v="94624"/>
          <ac:cxnSpMkLst>
            <pc:docMk/>
            <pc:sldMk cId="3530555726" sldId="2224"/>
            <ac:cxnSpMk id="9" creationId="{4B66900C-4BB7-AE8B-CBD1-B4CA2C017E94}"/>
          </ac:cxnSpMkLst>
        </pc:cxnChg>
        <pc:cxnChg chg="add mod">
          <ac:chgData name="Gerhard Traweger" userId="e90a57700a093607" providerId="LiveId" clId="{000AA8DF-6227-46C2-BA7F-5F696C9D0D32}" dt="2025-10-05T18:05:18.185" v="94624"/>
          <ac:cxnSpMkLst>
            <pc:docMk/>
            <pc:sldMk cId="3530555726" sldId="2224"/>
            <ac:cxnSpMk id="10" creationId="{255EA379-04C7-7E56-82B5-1765892F94B7}"/>
          </ac:cxnSpMkLst>
        </pc:cxnChg>
      </pc:sldChg>
      <pc:sldMasterChg chg="setBg modSldLayout">
        <pc:chgData name="Gerhard Traweger" userId="e90a57700a093607" providerId="LiveId" clId="{000AA8DF-6227-46C2-BA7F-5F696C9D0D32}" dt="2025-09-30T22:12:53.845" v="39208"/>
        <pc:sldMasterMkLst>
          <pc:docMk/>
          <pc:sldMasterMk cId="3049242472" sldId="2147483914"/>
        </pc:sldMasterMkLst>
        <pc:sldLayoutChg chg="setBg">
          <pc:chgData name="Gerhard Traweger" userId="e90a57700a093607" providerId="LiveId" clId="{000AA8DF-6227-46C2-BA7F-5F696C9D0D32}" dt="2025-09-30T22:12:53.845" v="39208"/>
          <pc:sldLayoutMkLst>
            <pc:docMk/>
            <pc:sldMasterMk cId="3049242472" sldId="2147483914"/>
            <pc:sldLayoutMk cId="2358156043" sldId="2147483915"/>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800531622" sldId="2147483916"/>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367411137" sldId="2147483917"/>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43767453" sldId="2147483918"/>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404091960" sldId="2147483919"/>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052699121" sldId="2147483920"/>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710309159" sldId="2147483921"/>
          </pc:sldLayoutMkLst>
        </pc:sldLayoutChg>
        <pc:sldLayoutChg chg="setBg">
          <pc:chgData name="Gerhard Traweger" userId="e90a57700a093607" providerId="LiveId" clId="{000AA8DF-6227-46C2-BA7F-5F696C9D0D32}" dt="2025-09-30T22:12:53.845" v="39208"/>
          <pc:sldLayoutMkLst>
            <pc:docMk/>
            <pc:sldMasterMk cId="3049242472" sldId="2147483914"/>
            <pc:sldLayoutMk cId="4197797056" sldId="2147483922"/>
          </pc:sldLayoutMkLst>
        </pc:sldLayoutChg>
        <pc:sldLayoutChg chg="setBg">
          <pc:chgData name="Gerhard Traweger" userId="e90a57700a093607" providerId="LiveId" clId="{000AA8DF-6227-46C2-BA7F-5F696C9D0D32}" dt="2025-09-30T22:12:53.845" v="39208"/>
          <pc:sldLayoutMkLst>
            <pc:docMk/>
            <pc:sldMasterMk cId="3049242472" sldId="2147483914"/>
            <pc:sldLayoutMk cId="49806955" sldId="2147483923"/>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573943872" sldId="2147483924"/>
          </pc:sldLayoutMkLst>
        </pc:sldLayoutChg>
        <pc:sldLayoutChg chg="setBg">
          <pc:chgData name="Gerhard Traweger" userId="e90a57700a093607" providerId="LiveId" clId="{000AA8DF-6227-46C2-BA7F-5F696C9D0D32}" dt="2025-09-30T22:12:53.845" v="39208"/>
          <pc:sldLayoutMkLst>
            <pc:docMk/>
            <pc:sldMasterMk cId="3049242472" sldId="2147483914"/>
            <pc:sldLayoutMk cId="787351638" sldId="2147483925"/>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715618072" sldId="2147483926"/>
          </pc:sldLayoutMkLst>
        </pc:sldLayoutChg>
        <pc:sldLayoutChg chg="setBg">
          <pc:chgData name="Gerhard Traweger" userId="e90a57700a093607" providerId="LiveId" clId="{000AA8DF-6227-46C2-BA7F-5F696C9D0D32}" dt="2025-09-30T22:12:53.845" v="39208"/>
          <pc:sldLayoutMkLst>
            <pc:docMk/>
            <pc:sldMasterMk cId="3049242472" sldId="2147483914"/>
            <pc:sldLayoutMk cId="2231883128" sldId="2147483927"/>
          </pc:sldLayoutMkLst>
        </pc:sldLayoutChg>
        <pc:sldLayoutChg chg="setBg">
          <pc:chgData name="Gerhard Traweger" userId="e90a57700a093607" providerId="LiveId" clId="{000AA8DF-6227-46C2-BA7F-5F696C9D0D32}" dt="2025-09-30T22:12:53.845" v="39208"/>
          <pc:sldLayoutMkLst>
            <pc:docMk/>
            <pc:sldMasterMk cId="3049242472" sldId="2147483914"/>
            <pc:sldLayoutMk cId="4184137184" sldId="2147483928"/>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441956651" sldId="2147483929"/>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74609389" sldId="2147483930"/>
          </pc:sldLayoutMkLst>
        </pc:sldLayoutChg>
        <pc:sldLayoutChg chg="setBg">
          <pc:chgData name="Gerhard Traweger" userId="e90a57700a093607" providerId="LiveId" clId="{000AA8DF-6227-46C2-BA7F-5F696C9D0D32}" dt="2025-09-30T22:12:53.845" v="39208"/>
          <pc:sldLayoutMkLst>
            <pc:docMk/>
            <pc:sldMasterMk cId="3049242472" sldId="2147483914"/>
            <pc:sldLayoutMk cId="3271357678" sldId="2147483931"/>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00:27:05.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2,'213'-1,"231"3,-222 25,-154-16,120 5,52-19,229 5,-323 11,57 1,2313-14,-1164-2,-916-25,9 0,789 28,-1011 13,8 1,768-17,-814 16,-11-1,116-13,-242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37.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25,'133'-10,"-21"1,924 4,-545 8,-104-3,-366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40.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22,'279'-11,"-7"1,366 10,-603 3,0 1,0 1,62 19,-32-7,342 82,-362-89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5.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67,'1'-2,"0"1,0 0,0 0,0-1,1 1,-1 0,0 0,0 0,1 0,-1 1,0-1,1 0,-1 0,1 1,-1-1,4 0,29-9,-33 9,51-11,0 2,1 2,61-1,166 9,-129 3,884-3,-1011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7.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86,'7'-1,"-1"0,1-1,-1 1,0-1,1 0,-1-1,7-3,26-9,56-4,0 4,1 4,170 4,419 7,-667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30.7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0,'0'2,"1"-1,0 1,0-1,0 1,-1-1,1 1,1-1,-1 0,0 1,0-1,0 0,1 0,-1 0,1 0,-1 0,1 0,-1 0,1-1,-1 1,3 0,34 12,2-7,0-3,1-1,59-6,-4 2,1258 2,-1346-1,0 1,0-1,0 0,15-5,-9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26.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0,'561'25,"243"12,-674-34,194 28,-13 0,-67-29,-220-3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27.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0,'1888'0,"-1850"0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30.2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1,'1642'0,"-1618"0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36.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2,'370'-1,"862"22,-641 2,-165-23,-404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35.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1,'1156'38,"-682"-16,-49 1,-400-22,-5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B04A-BABA-46C1-8494-351099A6DC5D}" type="datetimeFigureOut">
              <a:rPr lang="de-DE" smtClean="0"/>
              <a:t>08.10.2025</a:t>
            </a:fld>
            <a:endParaRPr lang="de-D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B2C0-4FE1-42B0-882E-F52A8F0C03ED}" type="slidenum">
              <a:rPr lang="en-US" smtClean="0"/>
              <a:t>‹#›</a:t>
            </a:fld>
            <a:endParaRPr lang="en-US"/>
          </a:p>
        </p:txBody>
      </p:sp>
    </p:spTree>
    <p:extLst>
      <p:ext uri="{BB962C8B-B14F-4D97-AF65-F5344CB8AC3E}">
        <p14:creationId xmlns:p14="http://schemas.microsoft.com/office/powerpoint/2010/main" val="29839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7975D-2605-8959-4365-A4DF45A19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30630-30AD-8C7E-DEAD-C94DD85800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3DE031-1704-C442-BE44-EC342F370D1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B4ADC11-FCD9-022D-A436-B279BE1DCB4D}"/>
              </a:ext>
            </a:extLst>
          </p:cNvPr>
          <p:cNvSpPr>
            <a:spLocks noGrp="1"/>
          </p:cNvSpPr>
          <p:nvPr>
            <p:ph type="sldNum" sz="quarter" idx="5"/>
          </p:nvPr>
        </p:nvSpPr>
        <p:spPr/>
        <p:txBody>
          <a:bodyPr/>
          <a:lstStyle/>
          <a:p>
            <a:fld id="{5E289986-1C26-42EB-AB56-D5F06676D67D}" type="slidenum">
              <a:rPr lang="de-DE" smtClean="0"/>
              <a:t>1</a:t>
            </a:fld>
            <a:endParaRPr lang="de-DE" dirty="0"/>
          </a:p>
        </p:txBody>
      </p:sp>
    </p:spTree>
    <p:extLst>
      <p:ext uri="{BB962C8B-B14F-4D97-AF65-F5344CB8AC3E}">
        <p14:creationId xmlns:p14="http://schemas.microsoft.com/office/powerpoint/2010/main" val="19285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B70A-E96B-C547-E64F-8B1A4B271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D8B80-33DC-8EF4-F732-64D091ED71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E47381-0864-9D31-A42E-0FD082246B5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D6206B72-2DF6-42D7-A6C5-8A1AEF4D0BFD}"/>
              </a:ext>
            </a:extLst>
          </p:cNvPr>
          <p:cNvSpPr>
            <a:spLocks noGrp="1"/>
          </p:cNvSpPr>
          <p:nvPr>
            <p:ph type="sldNum" sz="quarter" idx="5"/>
          </p:nvPr>
        </p:nvSpPr>
        <p:spPr/>
        <p:txBody>
          <a:bodyPr/>
          <a:lstStyle/>
          <a:p>
            <a:fld id="{5E289986-1C26-42EB-AB56-D5F06676D67D}" type="slidenum">
              <a:rPr lang="de-DE" smtClean="0"/>
              <a:t>10</a:t>
            </a:fld>
            <a:endParaRPr lang="de-DE" dirty="0"/>
          </a:p>
        </p:txBody>
      </p:sp>
    </p:spTree>
    <p:extLst>
      <p:ext uri="{BB962C8B-B14F-4D97-AF65-F5344CB8AC3E}">
        <p14:creationId xmlns:p14="http://schemas.microsoft.com/office/powerpoint/2010/main" val="94133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C436-32B8-080C-6608-E6288AC90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E7C7C-4200-A835-38B1-594EACD8EB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837760-E8FD-1786-19E0-1459B84655E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1A760DA-9885-F7C5-D17C-7867713A7D71}"/>
              </a:ext>
            </a:extLst>
          </p:cNvPr>
          <p:cNvSpPr>
            <a:spLocks noGrp="1"/>
          </p:cNvSpPr>
          <p:nvPr>
            <p:ph type="sldNum" sz="quarter" idx="5"/>
          </p:nvPr>
        </p:nvSpPr>
        <p:spPr/>
        <p:txBody>
          <a:bodyPr/>
          <a:lstStyle/>
          <a:p>
            <a:fld id="{5E289986-1C26-42EB-AB56-D5F06676D67D}" type="slidenum">
              <a:rPr lang="de-DE" smtClean="0"/>
              <a:t>11</a:t>
            </a:fld>
            <a:endParaRPr lang="de-DE" dirty="0"/>
          </a:p>
        </p:txBody>
      </p:sp>
    </p:spTree>
    <p:extLst>
      <p:ext uri="{BB962C8B-B14F-4D97-AF65-F5344CB8AC3E}">
        <p14:creationId xmlns:p14="http://schemas.microsoft.com/office/powerpoint/2010/main" val="211451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B38C-032F-A7F3-6CB7-9C7B71AEB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81B9A-DCC7-85F0-F463-0D1660FC82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519F13-0028-C71B-0959-317B9DCC048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37B9D8BF-9E94-C36A-0C14-2762485BABDA}"/>
              </a:ext>
            </a:extLst>
          </p:cNvPr>
          <p:cNvSpPr>
            <a:spLocks noGrp="1"/>
          </p:cNvSpPr>
          <p:nvPr>
            <p:ph type="sldNum" sz="quarter" idx="5"/>
          </p:nvPr>
        </p:nvSpPr>
        <p:spPr/>
        <p:txBody>
          <a:bodyPr/>
          <a:lstStyle/>
          <a:p>
            <a:fld id="{5E289986-1C26-42EB-AB56-D5F06676D67D}" type="slidenum">
              <a:rPr lang="de-DE" smtClean="0"/>
              <a:t>12</a:t>
            </a:fld>
            <a:endParaRPr lang="de-DE" dirty="0"/>
          </a:p>
        </p:txBody>
      </p:sp>
    </p:spTree>
    <p:extLst>
      <p:ext uri="{BB962C8B-B14F-4D97-AF65-F5344CB8AC3E}">
        <p14:creationId xmlns:p14="http://schemas.microsoft.com/office/powerpoint/2010/main" val="363008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A04B-BCB5-46E5-9E56-68B3A1F3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1C468-4E12-E178-E72C-ADEFA22E5A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6CDFD8-5729-FEC0-6313-F6A429502DB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B27E204-EBF1-4D7E-3F33-01E22400214D}"/>
              </a:ext>
            </a:extLst>
          </p:cNvPr>
          <p:cNvSpPr>
            <a:spLocks noGrp="1"/>
          </p:cNvSpPr>
          <p:nvPr>
            <p:ph type="sldNum" sz="quarter" idx="5"/>
          </p:nvPr>
        </p:nvSpPr>
        <p:spPr/>
        <p:txBody>
          <a:bodyPr/>
          <a:lstStyle/>
          <a:p>
            <a:fld id="{5E289986-1C26-42EB-AB56-D5F06676D67D}" type="slidenum">
              <a:rPr lang="de-DE" smtClean="0"/>
              <a:t>13</a:t>
            </a:fld>
            <a:endParaRPr lang="de-DE" dirty="0"/>
          </a:p>
        </p:txBody>
      </p:sp>
    </p:spTree>
    <p:extLst>
      <p:ext uri="{BB962C8B-B14F-4D97-AF65-F5344CB8AC3E}">
        <p14:creationId xmlns:p14="http://schemas.microsoft.com/office/powerpoint/2010/main" val="171082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CC37-725D-2884-72AE-05B739CC7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E4174-B49C-00FE-A7E7-4FC1D256D8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ED3659-D1D8-F07B-AFCE-EBA91D16C97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D66C16B-C1E7-DDC7-49D5-4D7BAEDAE9C1}"/>
              </a:ext>
            </a:extLst>
          </p:cNvPr>
          <p:cNvSpPr>
            <a:spLocks noGrp="1"/>
          </p:cNvSpPr>
          <p:nvPr>
            <p:ph type="sldNum" sz="quarter" idx="5"/>
          </p:nvPr>
        </p:nvSpPr>
        <p:spPr/>
        <p:txBody>
          <a:bodyPr/>
          <a:lstStyle/>
          <a:p>
            <a:fld id="{5E289986-1C26-42EB-AB56-D5F06676D67D}" type="slidenum">
              <a:rPr lang="de-DE" smtClean="0"/>
              <a:t>14</a:t>
            </a:fld>
            <a:endParaRPr lang="de-DE" dirty="0"/>
          </a:p>
        </p:txBody>
      </p:sp>
    </p:spTree>
    <p:extLst>
      <p:ext uri="{BB962C8B-B14F-4D97-AF65-F5344CB8AC3E}">
        <p14:creationId xmlns:p14="http://schemas.microsoft.com/office/powerpoint/2010/main" val="367425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7232-1B66-5F44-0A78-3512E08A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F2A56-DD80-587B-EC4A-1DF20A386C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A42F49-E8C3-E5FF-6C08-15545AE62FE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C4D245F-354A-4D8A-7B14-B796CF9CC59F}"/>
              </a:ext>
            </a:extLst>
          </p:cNvPr>
          <p:cNvSpPr>
            <a:spLocks noGrp="1"/>
          </p:cNvSpPr>
          <p:nvPr>
            <p:ph type="sldNum" sz="quarter" idx="5"/>
          </p:nvPr>
        </p:nvSpPr>
        <p:spPr/>
        <p:txBody>
          <a:bodyPr/>
          <a:lstStyle/>
          <a:p>
            <a:fld id="{5E289986-1C26-42EB-AB56-D5F06676D67D}" type="slidenum">
              <a:rPr lang="de-DE" smtClean="0"/>
              <a:t>15</a:t>
            </a:fld>
            <a:endParaRPr lang="de-DE" dirty="0"/>
          </a:p>
        </p:txBody>
      </p:sp>
    </p:spTree>
    <p:extLst>
      <p:ext uri="{BB962C8B-B14F-4D97-AF65-F5344CB8AC3E}">
        <p14:creationId xmlns:p14="http://schemas.microsoft.com/office/powerpoint/2010/main" val="139707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9486E-8F72-1C8D-B84F-C31B318FA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A661B-6659-EC09-765E-855AD28824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57FDDE-458D-CA45-5DED-BB7E23A6BA1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259EDEB9-FB97-2BD5-DD25-28FC18A34AB4}"/>
              </a:ext>
            </a:extLst>
          </p:cNvPr>
          <p:cNvSpPr>
            <a:spLocks noGrp="1"/>
          </p:cNvSpPr>
          <p:nvPr>
            <p:ph type="sldNum" sz="quarter" idx="5"/>
          </p:nvPr>
        </p:nvSpPr>
        <p:spPr/>
        <p:txBody>
          <a:bodyPr/>
          <a:lstStyle/>
          <a:p>
            <a:fld id="{5E289986-1C26-42EB-AB56-D5F06676D67D}" type="slidenum">
              <a:rPr lang="de-DE" smtClean="0"/>
              <a:t>16</a:t>
            </a:fld>
            <a:endParaRPr lang="de-DE" dirty="0"/>
          </a:p>
        </p:txBody>
      </p:sp>
    </p:spTree>
    <p:extLst>
      <p:ext uri="{BB962C8B-B14F-4D97-AF65-F5344CB8AC3E}">
        <p14:creationId xmlns:p14="http://schemas.microsoft.com/office/powerpoint/2010/main" val="241405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4010-50E7-AB89-D165-462FD53F1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F6E7F-F2D3-5FDB-7C6C-EFCD7EF60F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3873D6-AE7C-7189-7897-D9D167248591}"/>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84C5E1A5-8E87-D3FF-C14E-5E6214ECA317}"/>
              </a:ext>
            </a:extLst>
          </p:cNvPr>
          <p:cNvSpPr>
            <a:spLocks noGrp="1"/>
          </p:cNvSpPr>
          <p:nvPr>
            <p:ph type="sldNum" sz="quarter" idx="5"/>
          </p:nvPr>
        </p:nvSpPr>
        <p:spPr/>
        <p:txBody>
          <a:bodyPr/>
          <a:lstStyle/>
          <a:p>
            <a:fld id="{5E289986-1C26-42EB-AB56-D5F06676D67D}" type="slidenum">
              <a:rPr lang="de-DE" smtClean="0"/>
              <a:t>17</a:t>
            </a:fld>
            <a:endParaRPr lang="de-DE" dirty="0"/>
          </a:p>
        </p:txBody>
      </p:sp>
    </p:spTree>
    <p:extLst>
      <p:ext uri="{BB962C8B-B14F-4D97-AF65-F5344CB8AC3E}">
        <p14:creationId xmlns:p14="http://schemas.microsoft.com/office/powerpoint/2010/main" val="2066660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1B10-E1CB-DFDA-76DD-A563E30F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B6528-136F-08EF-E2EA-989672E954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8D8DBA-E6E2-7EDE-1305-0E329FE5B8B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38B1DF79-351E-A5B0-6DDD-D614B79CEDF0}"/>
              </a:ext>
            </a:extLst>
          </p:cNvPr>
          <p:cNvSpPr>
            <a:spLocks noGrp="1"/>
          </p:cNvSpPr>
          <p:nvPr>
            <p:ph type="sldNum" sz="quarter" idx="5"/>
          </p:nvPr>
        </p:nvSpPr>
        <p:spPr/>
        <p:txBody>
          <a:bodyPr/>
          <a:lstStyle/>
          <a:p>
            <a:fld id="{5E289986-1C26-42EB-AB56-D5F06676D67D}" type="slidenum">
              <a:rPr lang="de-DE" smtClean="0"/>
              <a:t>18</a:t>
            </a:fld>
            <a:endParaRPr lang="de-DE" dirty="0"/>
          </a:p>
        </p:txBody>
      </p:sp>
    </p:spTree>
    <p:extLst>
      <p:ext uri="{BB962C8B-B14F-4D97-AF65-F5344CB8AC3E}">
        <p14:creationId xmlns:p14="http://schemas.microsoft.com/office/powerpoint/2010/main" val="216561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BDE4-F884-5B9C-5BCF-58F343804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84A32-69A1-8149-E8C0-D52D4B5E00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D97F8D-B529-9DAC-8E1E-10406F244919}"/>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52111C4-FC8A-505B-2598-F08183230715}"/>
              </a:ext>
            </a:extLst>
          </p:cNvPr>
          <p:cNvSpPr>
            <a:spLocks noGrp="1"/>
          </p:cNvSpPr>
          <p:nvPr>
            <p:ph type="sldNum" sz="quarter" idx="5"/>
          </p:nvPr>
        </p:nvSpPr>
        <p:spPr/>
        <p:txBody>
          <a:bodyPr/>
          <a:lstStyle/>
          <a:p>
            <a:fld id="{5E289986-1C26-42EB-AB56-D5F06676D67D}" type="slidenum">
              <a:rPr lang="de-DE" smtClean="0"/>
              <a:t>19</a:t>
            </a:fld>
            <a:endParaRPr lang="de-DE" dirty="0"/>
          </a:p>
        </p:txBody>
      </p:sp>
    </p:spTree>
    <p:extLst>
      <p:ext uri="{BB962C8B-B14F-4D97-AF65-F5344CB8AC3E}">
        <p14:creationId xmlns:p14="http://schemas.microsoft.com/office/powerpoint/2010/main" val="369990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F286-BC24-FAAC-03F6-858711255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6543A-5032-210F-3798-C053EDCA40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F86B09-A2CE-40A9-9C9B-F34BB93AC23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9413F202-6440-40B2-1973-5FACBA978A4E}"/>
              </a:ext>
            </a:extLst>
          </p:cNvPr>
          <p:cNvSpPr>
            <a:spLocks noGrp="1"/>
          </p:cNvSpPr>
          <p:nvPr>
            <p:ph type="sldNum" sz="quarter" idx="5"/>
          </p:nvPr>
        </p:nvSpPr>
        <p:spPr/>
        <p:txBody>
          <a:bodyPr/>
          <a:lstStyle/>
          <a:p>
            <a:fld id="{5E289986-1C26-42EB-AB56-D5F06676D67D}" type="slidenum">
              <a:rPr lang="de-DE" smtClean="0"/>
              <a:t>2</a:t>
            </a:fld>
            <a:endParaRPr lang="de-DE" dirty="0"/>
          </a:p>
        </p:txBody>
      </p:sp>
    </p:spTree>
    <p:extLst>
      <p:ext uri="{BB962C8B-B14F-4D97-AF65-F5344CB8AC3E}">
        <p14:creationId xmlns:p14="http://schemas.microsoft.com/office/powerpoint/2010/main" val="423454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56FA-282D-4F06-5A89-E39EC6ADD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B9BEB-C51D-0978-F0DE-000ACE4C3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A280BA-D659-2DF3-BB44-AA19D4A630A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0917091-AE62-8806-0765-673ED34B1400}"/>
              </a:ext>
            </a:extLst>
          </p:cNvPr>
          <p:cNvSpPr>
            <a:spLocks noGrp="1"/>
          </p:cNvSpPr>
          <p:nvPr>
            <p:ph type="sldNum" sz="quarter" idx="5"/>
          </p:nvPr>
        </p:nvSpPr>
        <p:spPr/>
        <p:txBody>
          <a:bodyPr/>
          <a:lstStyle/>
          <a:p>
            <a:fld id="{5E289986-1C26-42EB-AB56-D5F06676D67D}" type="slidenum">
              <a:rPr lang="de-DE" smtClean="0"/>
              <a:t>20</a:t>
            </a:fld>
            <a:endParaRPr lang="de-DE" dirty="0"/>
          </a:p>
        </p:txBody>
      </p:sp>
    </p:spTree>
    <p:extLst>
      <p:ext uri="{BB962C8B-B14F-4D97-AF65-F5344CB8AC3E}">
        <p14:creationId xmlns:p14="http://schemas.microsoft.com/office/powerpoint/2010/main" val="212778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13A9-7020-CC73-C6C4-2DEB2B565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BC499-906F-A84E-9234-9560FE57D0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1AA002-5F12-FB1F-51B4-C54E36D7D24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27913E5-AEEC-AF84-51FC-ADB65AA58E63}"/>
              </a:ext>
            </a:extLst>
          </p:cNvPr>
          <p:cNvSpPr>
            <a:spLocks noGrp="1"/>
          </p:cNvSpPr>
          <p:nvPr>
            <p:ph type="sldNum" sz="quarter" idx="5"/>
          </p:nvPr>
        </p:nvSpPr>
        <p:spPr/>
        <p:txBody>
          <a:bodyPr/>
          <a:lstStyle/>
          <a:p>
            <a:fld id="{5E289986-1C26-42EB-AB56-D5F06676D67D}" type="slidenum">
              <a:rPr lang="de-DE" smtClean="0"/>
              <a:t>21</a:t>
            </a:fld>
            <a:endParaRPr lang="de-DE" dirty="0"/>
          </a:p>
        </p:txBody>
      </p:sp>
    </p:spTree>
    <p:extLst>
      <p:ext uri="{BB962C8B-B14F-4D97-AF65-F5344CB8AC3E}">
        <p14:creationId xmlns:p14="http://schemas.microsoft.com/office/powerpoint/2010/main" val="124974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864-F4B3-764B-D2B6-612E9707C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8C3DA-A13A-DB4D-58E4-313EBE0BD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B50409-720E-E99A-C177-3D4507FBDB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2FFA1C90-77E0-12E4-F12B-9215186B9F7F}"/>
              </a:ext>
            </a:extLst>
          </p:cNvPr>
          <p:cNvSpPr>
            <a:spLocks noGrp="1"/>
          </p:cNvSpPr>
          <p:nvPr>
            <p:ph type="sldNum" sz="quarter" idx="5"/>
          </p:nvPr>
        </p:nvSpPr>
        <p:spPr/>
        <p:txBody>
          <a:bodyPr/>
          <a:lstStyle/>
          <a:p>
            <a:fld id="{5E289986-1C26-42EB-AB56-D5F06676D67D}" type="slidenum">
              <a:rPr lang="de-DE" smtClean="0"/>
              <a:t>22</a:t>
            </a:fld>
            <a:endParaRPr lang="de-DE" dirty="0"/>
          </a:p>
        </p:txBody>
      </p:sp>
    </p:spTree>
    <p:extLst>
      <p:ext uri="{BB962C8B-B14F-4D97-AF65-F5344CB8AC3E}">
        <p14:creationId xmlns:p14="http://schemas.microsoft.com/office/powerpoint/2010/main" val="86706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6227-CF4E-24E6-1CCB-CF85BBC91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F36FC-B4CC-B8C5-64E0-60C765CA13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88F478-E889-5385-B0E3-EEED9F82F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49B12996-EA2A-37A2-264A-832954CCE9B0}"/>
              </a:ext>
            </a:extLst>
          </p:cNvPr>
          <p:cNvSpPr>
            <a:spLocks noGrp="1"/>
          </p:cNvSpPr>
          <p:nvPr>
            <p:ph type="sldNum" sz="quarter" idx="5"/>
          </p:nvPr>
        </p:nvSpPr>
        <p:spPr/>
        <p:txBody>
          <a:bodyPr/>
          <a:lstStyle/>
          <a:p>
            <a:fld id="{5E289986-1C26-42EB-AB56-D5F06676D67D}" type="slidenum">
              <a:rPr lang="de-DE" smtClean="0"/>
              <a:t>23</a:t>
            </a:fld>
            <a:endParaRPr lang="de-DE" dirty="0"/>
          </a:p>
        </p:txBody>
      </p:sp>
    </p:spTree>
    <p:extLst>
      <p:ext uri="{BB962C8B-B14F-4D97-AF65-F5344CB8AC3E}">
        <p14:creationId xmlns:p14="http://schemas.microsoft.com/office/powerpoint/2010/main" val="25774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EEA7-D661-5DEC-F51A-577642245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E8168-73DC-C9A7-DFA1-A5C2857D92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C089D2-8DBC-3A95-EE64-FC6BE861DD7E}"/>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7AE850-E7D9-91A3-9DA3-241653F07A2B}"/>
              </a:ext>
            </a:extLst>
          </p:cNvPr>
          <p:cNvSpPr>
            <a:spLocks noGrp="1"/>
          </p:cNvSpPr>
          <p:nvPr>
            <p:ph type="sldNum" sz="quarter" idx="5"/>
          </p:nvPr>
        </p:nvSpPr>
        <p:spPr/>
        <p:txBody>
          <a:bodyPr/>
          <a:lstStyle/>
          <a:p>
            <a:fld id="{5E289986-1C26-42EB-AB56-D5F06676D67D}" type="slidenum">
              <a:rPr lang="de-DE" smtClean="0"/>
              <a:t>24</a:t>
            </a:fld>
            <a:endParaRPr lang="de-DE" dirty="0"/>
          </a:p>
        </p:txBody>
      </p:sp>
    </p:spTree>
    <p:extLst>
      <p:ext uri="{BB962C8B-B14F-4D97-AF65-F5344CB8AC3E}">
        <p14:creationId xmlns:p14="http://schemas.microsoft.com/office/powerpoint/2010/main" val="2313924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39507-C999-150E-12C2-81F0D2122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2C0CE-AA42-E4A5-FCF7-8C5E7CA703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B42216-C2D2-6C2D-FE2C-5B504FD8521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B4D6133-0EAA-1E98-8FD7-9B7683E292F1}"/>
              </a:ext>
            </a:extLst>
          </p:cNvPr>
          <p:cNvSpPr>
            <a:spLocks noGrp="1"/>
          </p:cNvSpPr>
          <p:nvPr>
            <p:ph type="sldNum" sz="quarter" idx="5"/>
          </p:nvPr>
        </p:nvSpPr>
        <p:spPr/>
        <p:txBody>
          <a:bodyPr/>
          <a:lstStyle/>
          <a:p>
            <a:fld id="{5E289986-1C26-42EB-AB56-D5F06676D67D}" type="slidenum">
              <a:rPr lang="de-DE" smtClean="0"/>
              <a:t>25</a:t>
            </a:fld>
            <a:endParaRPr lang="de-DE" dirty="0"/>
          </a:p>
        </p:txBody>
      </p:sp>
    </p:spTree>
    <p:extLst>
      <p:ext uri="{BB962C8B-B14F-4D97-AF65-F5344CB8AC3E}">
        <p14:creationId xmlns:p14="http://schemas.microsoft.com/office/powerpoint/2010/main" val="253727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82C5-F087-813D-2AFE-DACC700BF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7FF62-970B-426D-FDE5-1E1ED5412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98648D-4ED9-97C1-E7AD-0A219B3A3AFD}"/>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88576E6-39FB-CC34-D625-44DB4B2F5B90}"/>
              </a:ext>
            </a:extLst>
          </p:cNvPr>
          <p:cNvSpPr>
            <a:spLocks noGrp="1"/>
          </p:cNvSpPr>
          <p:nvPr>
            <p:ph type="sldNum" sz="quarter" idx="5"/>
          </p:nvPr>
        </p:nvSpPr>
        <p:spPr/>
        <p:txBody>
          <a:bodyPr/>
          <a:lstStyle/>
          <a:p>
            <a:fld id="{5E289986-1C26-42EB-AB56-D5F06676D67D}" type="slidenum">
              <a:rPr lang="de-DE" smtClean="0"/>
              <a:t>3</a:t>
            </a:fld>
            <a:endParaRPr lang="de-DE" dirty="0"/>
          </a:p>
        </p:txBody>
      </p:sp>
    </p:spTree>
    <p:extLst>
      <p:ext uri="{BB962C8B-B14F-4D97-AF65-F5344CB8AC3E}">
        <p14:creationId xmlns:p14="http://schemas.microsoft.com/office/powerpoint/2010/main" val="129793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3B2D-6186-5732-22DE-9C2B2228F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6398E-0989-2485-D132-596B22ABB3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A9FCD1-8C0B-DDF4-A27D-A98DB338BBD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FFF863F-1A7D-48FF-910A-D612434C662A}"/>
              </a:ext>
            </a:extLst>
          </p:cNvPr>
          <p:cNvSpPr>
            <a:spLocks noGrp="1"/>
          </p:cNvSpPr>
          <p:nvPr>
            <p:ph type="sldNum" sz="quarter" idx="5"/>
          </p:nvPr>
        </p:nvSpPr>
        <p:spPr/>
        <p:txBody>
          <a:bodyPr/>
          <a:lstStyle/>
          <a:p>
            <a:fld id="{5E289986-1C26-42EB-AB56-D5F06676D67D}" type="slidenum">
              <a:rPr lang="de-DE" smtClean="0"/>
              <a:t>4</a:t>
            </a:fld>
            <a:endParaRPr lang="de-DE" dirty="0"/>
          </a:p>
        </p:txBody>
      </p:sp>
    </p:spTree>
    <p:extLst>
      <p:ext uri="{BB962C8B-B14F-4D97-AF65-F5344CB8AC3E}">
        <p14:creationId xmlns:p14="http://schemas.microsoft.com/office/powerpoint/2010/main" val="314051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4674-FEF2-EB6A-EB11-A8C65F7A8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8F1CE-7D29-45B6-EE19-5DCDB5842B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59B79A-B61A-ECC4-4FAA-C8D97BA4510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E49683C-8F69-8E4B-82D8-D0B37A02AEAD}"/>
              </a:ext>
            </a:extLst>
          </p:cNvPr>
          <p:cNvSpPr>
            <a:spLocks noGrp="1"/>
          </p:cNvSpPr>
          <p:nvPr>
            <p:ph type="sldNum" sz="quarter" idx="5"/>
          </p:nvPr>
        </p:nvSpPr>
        <p:spPr/>
        <p:txBody>
          <a:bodyPr/>
          <a:lstStyle/>
          <a:p>
            <a:fld id="{5E289986-1C26-42EB-AB56-D5F06676D67D}" type="slidenum">
              <a:rPr lang="de-DE" smtClean="0"/>
              <a:t>5</a:t>
            </a:fld>
            <a:endParaRPr lang="de-DE" dirty="0"/>
          </a:p>
        </p:txBody>
      </p:sp>
    </p:spTree>
    <p:extLst>
      <p:ext uri="{BB962C8B-B14F-4D97-AF65-F5344CB8AC3E}">
        <p14:creationId xmlns:p14="http://schemas.microsoft.com/office/powerpoint/2010/main" val="86490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E179-A7A7-8206-E61A-274C2F2B1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AC037-4210-28B4-522D-AC4973952E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102F63-2AA3-0230-5257-1992050291B6}"/>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1A5A8191-3B88-B0CB-0BBD-1B676AFBED3A}"/>
              </a:ext>
            </a:extLst>
          </p:cNvPr>
          <p:cNvSpPr>
            <a:spLocks noGrp="1"/>
          </p:cNvSpPr>
          <p:nvPr>
            <p:ph type="sldNum" sz="quarter" idx="5"/>
          </p:nvPr>
        </p:nvSpPr>
        <p:spPr/>
        <p:txBody>
          <a:bodyPr/>
          <a:lstStyle/>
          <a:p>
            <a:fld id="{5E289986-1C26-42EB-AB56-D5F06676D67D}" type="slidenum">
              <a:rPr lang="de-DE" smtClean="0"/>
              <a:t>6</a:t>
            </a:fld>
            <a:endParaRPr lang="de-DE" dirty="0"/>
          </a:p>
        </p:txBody>
      </p:sp>
    </p:spTree>
    <p:extLst>
      <p:ext uri="{BB962C8B-B14F-4D97-AF65-F5344CB8AC3E}">
        <p14:creationId xmlns:p14="http://schemas.microsoft.com/office/powerpoint/2010/main" val="130698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4A9E-4F48-8B68-8D6C-3BE63802C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9B300-7CAA-F877-8476-2FBE18507C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8B5F26-9F10-CF61-7902-AA0AB53CFA32}"/>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DF0F305-5046-FE20-C990-B3FBEE636202}"/>
              </a:ext>
            </a:extLst>
          </p:cNvPr>
          <p:cNvSpPr>
            <a:spLocks noGrp="1"/>
          </p:cNvSpPr>
          <p:nvPr>
            <p:ph type="sldNum" sz="quarter" idx="5"/>
          </p:nvPr>
        </p:nvSpPr>
        <p:spPr/>
        <p:txBody>
          <a:bodyPr/>
          <a:lstStyle/>
          <a:p>
            <a:fld id="{5E289986-1C26-42EB-AB56-D5F06676D67D}" type="slidenum">
              <a:rPr lang="de-DE" smtClean="0"/>
              <a:t>7</a:t>
            </a:fld>
            <a:endParaRPr lang="de-DE" dirty="0"/>
          </a:p>
        </p:txBody>
      </p:sp>
    </p:spTree>
    <p:extLst>
      <p:ext uri="{BB962C8B-B14F-4D97-AF65-F5344CB8AC3E}">
        <p14:creationId xmlns:p14="http://schemas.microsoft.com/office/powerpoint/2010/main" val="219885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24BD-F75F-40DD-FD5F-3E3656FE9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E512B-6DD8-030B-E22C-D711CE6D31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AD8BDD-210D-012C-6FCA-5E519B05DE53}"/>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751AE9FC-BBC8-BCE5-9232-3309463B95DD}"/>
              </a:ext>
            </a:extLst>
          </p:cNvPr>
          <p:cNvSpPr>
            <a:spLocks noGrp="1"/>
          </p:cNvSpPr>
          <p:nvPr>
            <p:ph type="sldNum" sz="quarter" idx="5"/>
          </p:nvPr>
        </p:nvSpPr>
        <p:spPr/>
        <p:txBody>
          <a:bodyPr/>
          <a:lstStyle/>
          <a:p>
            <a:fld id="{5E289986-1C26-42EB-AB56-D5F06676D67D}" type="slidenum">
              <a:rPr lang="de-DE" smtClean="0"/>
              <a:t>8</a:t>
            </a:fld>
            <a:endParaRPr lang="de-DE" dirty="0"/>
          </a:p>
        </p:txBody>
      </p:sp>
    </p:spTree>
    <p:extLst>
      <p:ext uri="{BB962C8B-B14F-4D97-AF65-F5344CB8AC3E}">
        <p14:creationId xmlns:p14="http://schemas.microsoft.com/office/powerpoint/2010/main" val="139610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1777-9EE9-91D5-50A5-919304005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80BE-9D8D-2353-7DF6-3655599F59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5438C8-C4E8-5324-5D9F-745EA3EEA82C}"/>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F61BA9F-FDB4-5FE8-CFAB-68D76A538AF2}"/>
              </a:ext>
            </a:extLst>
          </p:cNvPr>
          <p:cNvSpPr>
            <a:spLocks noGrp="1"/>
          </p:cNvSpPr>
          <p:nvPr>
            <p:ph type="sldNum" sz="quarter" idx="5"/>
          </p:nvPr>
        </p:nvSpPr>
        <p:spPr/>
        <p:txBody>
          <a:bodyPr/>
          <a:lstStyle/>
          <a:p>
            <a:fld id="{5E289986-1C26-42EB-AB56-D5F06676D67D}" type="slidenum">
              <a:rPr lang="de-DE" smtClean="0"/>
              <a:t>9</a:t>
            </a:fld>
            <a:endParaRPr lang="de-DE" dirty="0"/>
          </a:p>
        </p:txBody>
      </p:sp>
    </p:spTree>
    <p:extLst>
      <p:ext uri="{BB962C8B-B14F-4D97-AF65-F5344CB8AC3E}">
        <p14:creationId xmlns:p14="http://schemas.microsoft.com/office/powerpoint/2010/main" val="142336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2EA7947-E287-4738-8C82-07CE4F01EF03}" type="datetime2">
              <a:rPr lang="en-US" smtClean="0"/>
              <a:t>Wednesday, October 8, 2025</a:t>
            </a:fld>
            <a:endParaRPr lang="en-US" dirty="0"/>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5815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739438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873516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56180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2318831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841371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44195665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460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7135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0053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674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376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Wednesday, October 8, 2025</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0409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Wednesday, October 8, 2025</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526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Wednesday, October 8, 2025</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1030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9779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980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46CB39B-5F4C-4A7E-9BE3-AAFD45576D16}" type="datetime2">
              <a:rPr lang="en-US" smtClean="0"/>
              <a:t>Wednesday, October 8,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Sample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049242472"/>
      </p:ext>
    </p:extLst>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4.png"/><Relationship Id="rId18" Type="http://schemas.openxmlformats.org/officeDocument/2006/relationships/customXml" Target="../ink/ink8.xml"/><Relationship Id="rId26" Type="http://schemas.openxmlformats.org/officeDocument/2006/relationships/customXml" Target="../ink/ink11.xml"/><Relationship Id="rId3" Type="http://schemas.openxmlformats.org/officeDocument/2006/relationships/image" Target="../media/image24.png"/><Relationship Id="rId21" Type="http://schemas.openxmlformats.org/officeDocument/2006/relationships/customXml" Target="../ink/ink9.xml"/><Relationship Id="rId7" Type="http://schemas.openxmlformats.org/officeDocument/2006/relationships/image" Target="../media/image38.png"/><Relationship Id="rId12" Type="http://schemas.openxmlformats.org/officeDocument/2006/relationships/customXml" Target="../ink/ink5.xml"/><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customXml" Target="../ink/ink7.xml"/><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40.png"/><Relationship Id="rId24" Type="http://schemas.openxmlformats.org/officeDocument/2006/relationships/customXml" Target="../ink/ink10.xml"/><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customXml" Target="../ink/ink4.xml"/><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39.png"/><Relationship Id="rId14" Type="http://schemas.openxmlformats.org/officeDocument/2006/relationships/customXml" Target="../ink/ink6.xml"/><Relationship Id="rId27"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ustomXml" Target="../ink/ink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tw://[self]?G2476" TargetMode="External"/><Relationship Id="rId5" Type="http://schemas.openxmlformats.org/officeDocument/2006/relationships/hyperlink" Target="tw://[self]?tid=1000000#N-" TargetMode="External"/><Relationship Id="rId4" Type="http://schemas.openxmlformats.org/officeDocument/2006/relationships/hyperlink" Target="tw://[self]?tid=1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325E-2BD4-2527-2CB0-09723F8306AA}"/>
            </a:ext>
          </a:extLst>
        </p:cNvPr>
        <p:cNvGrpSpPr/>
        <p:nvPr/>
      </p:nvGrpSpPr>
      <p:grpSpPr>
        <a:xfrm>
          <a:off x="0" y="0"/>
          <a:ext cx="0" cy="0"/>
          <a:chOff x="0" y="0"/>
          <a:chExt cx="0" cy="0"/>
        </a:xfrm>
      </p:grpSpPr>
      <p:pic>
        <p:nvPicPr>
          <p:cNvPr id="3" name="Picture 2" descr="Jesus and the rich young man, part 5 — Matthew 20:8–16 | Making an ass of  myself">
            <a:extLst>
              <a:ext uri="{FF2B5EF4-FFF2-40B4-BE49-F238E27FC236}">
                <a16:creationId xmlns:a16="http://schemas.microsoft.com/office/drawing/2014/main" id="{7A642B89-E97B-B215-30BC-6AAD87A44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7" b="9927"/>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0E1E2E9-D293-D478-A096-DA646047E844}"/>
              </a:ext>
            </a:extLst>
          </p:cNvPr>
          <p:cNvPicPr>
            <a:picLocks noChangeAspect="1"/>
          </p:cNvPicPr>
          <p:nvPr/>
        </p:nvPicPr>
        <p:blipFill>
          <a:blip r:embed="rId4">
            <a:alphaModFix/>
          </a:blip>
          <a:srcRect l="811" t="3379" r="139" b="14318"/>
          <a:stretch>
            <a:fillRect/>
          </a:stretch>
        </p:blipFill>
        <p:spPr>
          <a:xfrm>
            <a:off x="0" y="0"/>
            <a:ext cx="12191980" cy="6857990"/>
          </a:xfrm>
          <a:prstGeom prst="rect">
            <a:avLst/>
          </a:prstGeom>
          <a:effectLst/>
        </p:spPr>
      </p:pic>
      <p:pic>
        <p:nvPicPr>
          <p:cNvPr id="7" name="Grafik 6">
            <a:extLst>
              <a:ext uri="{FF2B5EF4-FFF2-40B4-BE49-F238E27FC236}">
                <a16:creationId xmlns:a16="http://schemas.microsoft.com/office/drawing/2014/main" id="{ED1FC116-DB00-4152-6B7A-BFD9A0C4F686}"/>
              </a:ext>
            </a:extLst>
          </p:cNvPr>
          <p:cNvPicPr>
            <a:picLocks noChangeAspect="1"/>
          </p:cNvPicPr>
          <p:nvPr/>
        </p:nvPicPr>
        <p:blipFill>
          <a:blip r:embed="rId5"/>
          <a:stretch>
            <a:fillRect/>
          </a:stretch>
        </p:blipFill>
        <p:spPr>
          <a:xfrm rot="305011">
            <a:off x="8228696" y="88094"/>
            <a:ext cx="4249161" cy="3158859"/>
          </a:xfrm>
          <a:prstGeom prst="rect">
            <a:avLst/>
          </a:prstGeom>
          <a:effectLst>
            <a:softEdge rad="127000"/>
          </a:effectLst>
        </p:spPr>
      </p:pic>
      <p:pic>
        <p:nvPicPr>
          <p:cNvPr id="9" name="Grafik 8">
            <a:extLst>
              <a:ext uri="{FF2B5EF4-FFF2-40B4-BE49-F238E27FC236}">
                <a16:creationId xmlns:a16="http://schemas.microsoft.com/office/drawing/2014/main" id="{95BCB51C-9544-C646-9E20-4CD58E188F98}"/>
              </a:ext>
            </a:extLst>
          </p:cNvPr>
          <p:cNvPicPr>
            <a:picLocks noChangeAspect="1"/>
          </p:cNvPicPr>
          <p:nvPr/>
        </p:nvPicPr>
        <p:blipFill>
          <a:blip r:embed="rId6"/>
          <a:stretch>
            <a:fillRect/>
          </a:stretch>
        </p:blipFill>
        <p:spPr>
          <a:xfrm rot="21277626">
            <a:off x="-1110418" y="47516"/>
            <a:ext cx="5555588" cy="3638044"/>
          </a:xfrm>
          <a:prstGeom prst="rect">
            <a:avLst/>
          </a:prstGeom>
          <a:effectLst>
            <a:softEdge rad="127000"/>
          </a:effectLst>
        </p:spPr>
      </p:pic>
      <p:sp>
        <p:nvSpPr>
          <p:cNvPr id="2" name="Title 5">
            <a:extLst>
              <a:ext uri="{FF2B5EF4-FFF2-40B4-BE49-F238E27FC236}">
                <a16:creationId xmlns:a16="http://schemas.microsoft.com/office/drawing/2014/main" id="{EBCDF288-9830-A9AC-996C-576926C20AFB}"/>
              </a:ext>
            </a:extLst>
          </p:cNvPr>
          <p:cNvSpPr txBox="1">
            <a:spLocks/>
          </p:cNvSpPr>
          <p:nvPr/>
        </p:nvSpPr>
        <p:spPr>
          <a:xfrm>
            <a:off x="2735028" y="6008813"/>
            <a:ext cx="6721944" cy="889687"/>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de-DE" sz="5400" spc="-150" noProof="0" dirty="0">
                <a:ln w="38100">
                  <a:solidFill>
                    <a:schemeClr val="tx1"/>
                  </a:solidFill>
                </a:ln>
                <a:solidFill>
                  <a:srgbClr val="0000FF"/>
                </a:solidFill>
                <a:latin typeface="Congenial Black" panose="02000503040000020004" pitchFamily="2" charset="0"/>
              </a:rPr>
              <a:t>The Mystery </a:t>
            </a:r>
            <a:r>
              <a:rPr lang="de-DE" sz="5400" spc="-150" noProof="0" dirty="0" err="1">
                <a:ln w="38100">
                  <a:solidFill>
                    <a:schemeClr val="tx1"/>
                  </a:solidFill>
                </a:ln>
                <a:solidFill>
                  <a:srgbClr val="0000FF"/>
                </a:solidFill>
                <a:latin typeface="Congenial Black" panose="02000503040000020004" pitchFamily="2" charset="0"/>
              </a:rPr>
              <a:t>of</a:t>
            </a:r>
            <a:r>
              <a:rPr lang="de-DE" sz="5400" spc="-150" noProof="0" dirty="0">
                <a:ln w="38100">
                  <a:solidFill>
                    <a:schemeClr val="tx1"/>
                  </a:solidFill>
                </a:ln>
                <a:solidFill>
                  <a:srgbClr val="0000FF"/>
                </a:solidFill>
                <a:latin typeface="Congenial Black" panose="02000503040000020004" pitchFamily="2" charset="0"/>
              </a:rPr>
              <a:t> </a:t>
            </a:r>
            <a:r>
              <a:rPr lang="de-DE" sz="5400" spc="-150" noProof="0" dirty="0" err="1">
                <a:ln w="38100">
                  <a:solidFill>
                    <a:schemeClr val="tx1"/>
                  </a:solidFill>
                </a:ln>
                <a:solidFill>
                  <a:srgbClr val="0000FF"/>
                </a:solidFill>
                <a:latin typeface="Congenial Black" panose="02000503040000020004" pitchFamily="2" charset="0"/>
              </a:rPr>
              <a:t>the</a:t>
            </a:r>
            <a:r>
              <a:rPr lang="de-DE" sz="5400" spc="-150" noProof="0" dirty="0">
                <a:ln w="38100">
                  <a:solidFill>
                    <a:schemeClr val="tx1"/>
                  </a:solidFill>
                </a:ln>
                <a:solidFill>
                  <a:srgbClr val="0000FF"/>
                </a:solidFill>
                <a:latin typeface="Congenial Black" panose="02000503040000020004" pitchFamily="2" charset="0"/>
              </a:rPr>
              <a:t> 1600 Furlongs</a:t>
            </a:r>
          </a:p>
        </p:txBody>
      </p:sp>
      <p:pic>
        <p:nvPicPr>
          <p:cNvPr id="5" name="Grafik 4">
            <a:extLst>
              <a:ext uri="{FF2B5EF4-FFF2-40B4-BE49-F238E27FC236}">
                <a16:creationId xmlns:a16="http://schemas.microsoft.com/office/drawing/2014/main" id="{17BF8836-D220-68D9-9E47-C1450AF9EBA5}"/>
              </a:ext>
            </a:extLst>
          </p:cNvPr>
          <p:cNvPicPr>
            <a:picLocks noChangeAspect="1"/>
          </p:cNvPicPr>
          <p:nvPr/>
        </p:nvPicPr>
        <p:blipFill>
          <a:blip r:embed="rId7"/>
          <a:srcRect l="1156" t="5372" r="1953"/>
          <a:stretch>
            <a:fillRect/>
          </a:stretch>
        </p:blipFill>
        <p:spPr>
          <a:xfrm rot="217013">
            <a:off x="8177695" y="132566"/>
            <a:ext cx="4351160" cy="3256374"/>
          </a:xfrm>
          <a:prstGeom prst="rect">
            <a:avLst/>
          </a:prstGeom>
          <a:effectLst>
            <a:softEdge rad="127000"/>
          </a:effectLst>
        </p:spPr>
      </p:pic>
      <p:pic>
        <p:nvPicPr>
          <p:cNvPr id="8" name="Picture 2" descr="Eine antike Weinpresse im Vergleich zum Horologium">
            <a:extLst>
              <a:ext uri="{FF2B5EF4-FFF2-40B4-BE49-F238E27FC236}">
                <a16:creationId xmlns:a16="http://schemas.microsoft.com/office/drawing/2014/main" id="{7733F3B6-5A9F-AB2A-5546-44F184A87F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36" t="27981" r="47084"/>
          <a:stretch/>
        </p:blipFill>
        <p:spPr bwMode="auto">
          <a:xfrm>
            <a:off x="10196148" y="2738108"/>
            <a:ext cx="1980795" cy="1980795"/>
          </a:xfrm>
          <a:prstGeom prst="ellipse">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3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4F63-BAFD-6AB1-2E6C-8A00CA04C728}"/>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0EC2BBE4-E269-4BBB-4F2C-FB41E1A28FBF}"/>
              </a:ext>
            </a:extLst>
          </p:cNvPr>
          <p:cNvSpPr/>
          <p:nvPr/>
        </p:nvSpPr>
        <p:spPr>
          <a:xfrm>
            <a:off x="99588" y="68580"/>
            <a:ext cx="11995842" cy="249355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In the dream, people are seen measuring distances between stars within constellations in Stellarium.</a:t>
            </a:r>
          </a:p>
          <a:p>
            <a:pPr marL="0" lvl="1"/>
            <a:endParaRPr lang="en-US" sz="1600" dirty="0">
              <a:solidFill>
                <a:schemeClr val="bg1"/>
              </a:solidFill>
            </a:endParaRPr>
          </a:p>
          <a:p>
            <a:pPr marL="0" lvl="1"/>
            <a:r>
              <a:rPr lang="en-US" sz="1600" dirty="0">
                <a:solidFill>
                  <a:schemeClr val="bg1"/>
                </a:solidFill>
              </a:rPr>
              <a:t>In the dream, one also hears that there are 70 stars, which are recorded as if in an album.</a:t>
            </a:r>
          </a:p>
          <a:p>
            <a:pPr marL="0" lvl="1"/>
            <a:endParaRPr lang="en-US" sz="1600" dirty="0">
              <a:solidFill>
                <a:schemeClr val="bg1"/>
              </a:solidFill>
            </a:endParaRPr>
          </a:p>
          <a:p>
            <a:pPr marL="0" lvl="1"/>
            <a:r>
              <a:rPr lang="en-US" sz="1600" dirty="0">
                <a:solidFill>
                  <a:schemeClr val="bg1"/>
                </a:solidFill>
              </a:rPr>
              <a:t>Sometimes one has to zoom in, and while doing so, the people find the sought-after final star, which has something to do with a “prophet.”</a:t>
            </a:r>
          </a:p>
          <a:p>
            <a:pPr marL="0" lvl="1"/>
            <a:endParaRPr lang="en-US" sz="1600" dirty="0">
              <a:solidFill>
                <a:schemeClr val="bg1"/>
              </a:solidFill>
            </a:endParaRPr>
          </a:p>
          <a:p>
            <a:pPr marL="0" lvl="1"/>
            <a:r>
              <a:rPr lang="en-US" sz="1600" dirty="0">
                <a:solidFill>
                  <a:schemeClr val="bg1"/>
                </a:solidFill>
              </a:rPr>
              <a:t>And the discovery relates to something like a “predesigned figure.”</a:t>
            </a:r>
          </a:p>
          <a:p>
            <a:pPr marL="0" lvl="1"/>
            <a:endParaRPr lang="en-US" sz="1600" dirty="0">
              <a:solidFill>
                <a:schemeClr val="bg1"/>
              </a:solidFill>
            </a:endParaRPr>
          </a:p>
          <a:p>
            <a:pPr marL="0" lvl="1"/>
            <a:r>
              <a:rPr lang="en-US" sz="1600" dirty="0">
                <a:solidFill>
                  <a:schemeClr val="bg1"/>
                </a:solidFill>
              </a:rPr>
              <a:t>By zooming in further, another star is pointed out, but it has no name.</a:t>
            </a:r>
            <a:endParaRPr lang="de-DE" sz="1600" dirty="0">
              <a:solidFill>
                <a:schemeClr val="bg1"/>
              </a:solidFill>
            </a:endParaRPr>
          </a:p>
        </p:txBody>
      </p:sp>
      <p:sp>
        <p:nvSpPr>
          <p:cNvPr id="5" name="TextBox 5">
            <a:extLst>
              <a:ext uri="{FF2B5EF4-FFF2-40B4-BE49-F238E27FC236}">
                <a16:creationId xmlns:a16="http://schemas.microsoft.com/office/drawing/2014/main" id="{C35FB6C8-72B8-6EDD-3A57-362EFB699BD2}"/>
              </a:ext>
            </a:extLst>
          </p:cNvPr>
          <p:cNvSpPr txBox="1"/>
          <p:nvPr/>
        </p:nvSpPr>
        <p:spPr>
          <a:xfrm>
            <a:off x="232093" y="3535800"/>
            <a:ext cx="5827885" cy="3139321"/>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After these things the Lord appointed </a:t>
            </a:r>
            <a:r>
              <a:rPr lang="en-US" sz="2200" b="1" noProof="0" dirty="0">
                <a:solidFill>
                  <a:srgbClr val="00B0F0"/>
                </a:solidFill>
                <a:latin typeface="Shadows Into Light Two" panose="02000506000000020004" pitchFamily="2" charset="0"/>
              </a:rPr>
              <a:t>other seventy also, and sent them two and two </a:t>
            </a:r>
            <a:r>
              <a:rPr lang="en-US" sz="2200" noProof="0" dirty="0">
                <a:latin typeface="Shadows Into Light Two" panose="02000506000000020004" pitchFamily="2" charset="0"/>
              </a:rPr>
              <a:t>before his face into every city and place, whither he himself would come. Therefore said he unto them, The harvest truly is great, but the </a:t>
            </a:r>
            <a:r>
              <a:rPr lang="en-US" sz="2200" noProof="0" dirty="0" err="1">
                <a:latin typeface="Shadows Into Light Two" panose="02000506000000020004" pitchFamily="2" charset="0"/>
              </a:rPr>
              <a:t>labourers</a:t>
            </a:r>
            <a:r>
              <a:rPr lang="en-US" sz="2200" noProof="0" dirty="0">
                <a:latin typeface="Shadows Into Light Two" panose="02000506000000020004" pitchFamily="2" charset="0"/>
              </a:rPr>
              <a:t> are few: pray ye therefore the </a:t>
            </a:r>
            <a:r>
              <a:rPr lang="en-US" sz="2200" b="1" noProof="0" dirty="0">
                <a:solidFill>
                  <a:srgbClr val="FFFF00"/>
                </a:solidFill>
                <a:latin typeface="Shadows Into Light Two" panose="02000506000000020004" pitchFamily="2" charset="0"/>
              </a:rPr>
              <a:t>Lord of the harvest, that he would send forth </a:t>
            </a:r>
            <a:r>
              <a:rPr lang="en-US" sz="2200" b="1" noProof="0" dirty="0" err="1">
                <a:solidFill>
                  <a:srgbClr val="FFFF00"/>
                </a:solidFill>
                <a:latin typeface="Shadows Into Light Two" panose="02000506000000020004" pitchFamily="2" charset="0"/>
              </a:rPr>
              <a:t>labourers</a:t>
            </a:r>
            <a:r>
              <a:rPr lang="en-US" sz="2200" b="1" noProof="0" dirty="0">
                <a:solidFill>
                  <a:srgbClr val="FFFF00"/>
                </a:solidFill>
                <a:latin typeface="Shadows Into Light Two" panose="02000506000000020004" pitchFamily="2" charset="0"/>
              </a:rPr>
              <a:t> into his harvest.</a:t>
            </a:r>
            <a:r>
              <a:rPr lang="en-US" sz="2200" noProof="0" dirty="0">
                <a:latin typeface="Shadows Into Light Two" panose="02000506000000020004" pitchFamily="2" charset="0"/>
              </a:rPr>
              <a:t> Go your ways: behold, I send you forth as lambs </a:t>
            </a:r>
            <a:r>
              <a:rPr lang="en-US" sz="2200" b="1" noProof="0" dirty="0">
                <a:solidFill>
                  <a:srgbClr val="FF0000"/>
                </a:solidFill>
                <a:latin typeface="Shadows Into Light Two" panose="02000506000000020004" pitchFamily="2" charset="0"/>
              </a:rPr>
              <a:t>among wolves</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(Luke 10:1-3)</a:t>
            </a:r>
            <a:endParaRPr lang="de-DE" sz="2200" i="1" noProof="0" dirty="0">
              <a:latin typeface="Shadows Into Light Two" panose="02000506000000020004" pitchFamily="2" charset="0"/>
            </a:endParaRPr>
          </a:p>
        </p:txBody>
      </p:sp>
      <p:sp>
        <p:nvSpPr>
          <p:cNvPr id="6" name="Rechteck: abgerundete Ecken 5">
            <a:extLst>
              <a:ext uri="{FF2B5EF4-FFF2-40B4-BE49-F238E27FC236}">
                <a16:creationId xmlns:a16="http://schemas.microsoft.com/office/drawing/2014/main" id="{17906F60-0A2C-CA40-7213-4FDFF7BD5290}"/>
              </a:ext>
            </a:extLst>
          </p:cNvPr>
          <p:cNvSpPr/>
          <p:nvPr/>
        </p:nvSpPr>
        <p:spPr>
          <a:xfrm>
            <a:off x="6249063" y="2933700"/>
            <a:ext cx="5710844" cy="374142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In Genesis 10, after the Flood, the descendants of Noah’s three sons (Shem, Ham, and Japheth) are listed. </a:t>
            </a:r>
          </a:p>
          <a:p>
            <a:pPr marL="0" lvl="1"/>
            <a:r>
              <a:rPr lang="en-US" sz="1600" b="1" dirty="0">
                <a:solidFill>
                  <a:schemeClr val="bg1"/>
                </a:solidFill>
              </a:rPr>
              <a:t>This list is often called the “Table of Nations.”</a:t>
            </a:r>
          </a:p>
          <a:p>
            <a:pPr marL="0" lvl="1"/>
            <a:r>
              <a:rPr lang="en-US" sz="1600" dirty="0">
                <a:solidFill>
                  <a:schemeClr val="bg1"/>
                </a:solidFill>
              </a:rPr>
              <a:t>It records the lines of descent that, according to the biblical account, spread out over the earth.</a:t>
            </a:r>
          </a:p>
          <a:p>
            <a:pPr marL="0" lvl="1"/>
            <a:endParaRPr lang="en-US" sz="1600" dirty="0">
              <a:solidFill>
                <a:schemeClr val="bg1"/>
              </a:solidFill>
            </a:endParaRPr>
          </a:p>
          <a:p>
            <a:pPr marL="0" lvl="1"/>
            <a:r>
              <a:rPr lang="en-US" sz="1600" dirty="0">
                <a:solidFill>
                  <a:schemeClr val="bg1"/>
                </a:solidFill>
              </a:rPr>
              <a:t>In the Hebrew reckoning, this list traditionally adds up to </a:t>
            </a:r>
            <a:r>
              <a:rPr lang="en-US" sz="1600" b="1" dirty="0">
                <a:solidFill>
                  <a:schemeClr val="bg1"/>
                </a:solidFill>
              </a:rPr>
              <a:t>70 names</a:t>
            </a:r>
            <a:r>
              <a:rPr lang="en-US" sz="1600" dirty="0">
                <a:solidFill>
                  <a:schemeClr val="bg1"/>
                </a:solidFill>
              </a:rPr>
              <a:t> — which is why people speak of the “70 nations.”</a:t>
            </a:r>
          </a:p>
          <a:p>
            <a:pPr marL="0" lvl="1"/>
            <a:r>
              <a:rPr lang="en-US" sz="1600" b="1" dirty="0">
                <a:solidFill>
                  <a:srgbClr val="7030A0"/>
                </a:solidFill>
              </a:rPr>
              <a:t>From Japheth: 14 lines</a:t>
            </a:r>
          </a:p>
          <a:p>
            <a:pPr marL="0" lvl="1"/>
            <a:r>
              <a:rPr lang="en-US" sz="1600" b="1" dirty="0">
                <a:solidFill>
                  <a:srgbClr val="7030A0"/>
                </a:solidFill>
              </a:rPr>
              <a:t>From Ham: 30 lines</a:t>
            </a:r>
          </a:p>
          <a:p>
            <a:pPr marL="0" lvl="1"/>
            <a:r>
              <a:rPr lang="en-US" sz="1600" b="1" dirty="0">
                <a:solidFill>
                  <a:srgbClr val="7030A0"/>
                </a:solidFill>
              </a:rPr>
              <a:t>From Shem: 26 lines</a:t>
            </a:r>
          </a:p>
          <a:p>
            <a:pPr marL="0" lvl="1"/>
            <a:r>
              <a:rPr lang="en-US" sz="1600" dirty="0">
                <a:solidFill>
                  <a:schemeClr val="bg1"/>
                </a:solidFill>
              </a:rPr>
              <a:t>Total: 70 (according to the usual Masoretic text count). These 70 are regarded in Jewish tradition as the symbolic totality of humanity at that time — that is, </a:t>
            </a:r>
            <a:r>
              <a:rPr lang="en-US" sz="1600" b="1" dirty="0">
                <a:solidFill>
                  <a:schemeClr val="bg1"/>
                </a:solidFill>
              </a:rPr>
              <a:t>“all the nations of the earth.”</a:t>
            </a:r>
          </a:p>
        </p:txBody>
      </p:sp>
    </p:spTree>
    <p:extLst>
      <p:ext uri="{BB962C8B-B14F-4D97-AF65-F5344CB8AC3E}">
        <p14:creationId xmlns:p14="http://schemas.microsoft.com/office/powerpoint/2010/main" val="326376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6FDA-2D09-BD6E-3AC8-F495FB8587B9}"/>
            </a:ext>
          </a:extLst>
        </p:cNvPr>
        <p:cNvGrpSpPr/>
        <p:nvPr/>
      </p:nvGrpSpPr>
      <p:grpSpPr>
        <a:xfrm>
          <a:off x="0" y="0"/>
          <a:ext cx="0" cy="0"/>
          <a:chOff x="0" y="0"/>
          <a:chExt cx="0" cy="0"/>
        </a:xfrm>
      </p:grpSpPr>
      <p:pic>
        <p:nvPicPr>
          <p:cNvPr id="4098" name="Picture 2" descr="The REAL Story In The Stars Part 2: The Tower Of Babel – Emmaus Road  Ministries">
            <a:extLst>
              <a:ext uri="{FF2B5EF4-FFF2-40B4-BE49-F238E27FC236}">
                <a16:creationId xmlns:a16="http://schemas.microsoft.com/office/drawing/2014/main" id="{E59D40DA-B170-3D92-0F91-9EEC2925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abgerundete Ecken 1">
            <a:extLst>
              <a:ext uri="{FF2B5EF4-FFF2-40B4-BE49-F238E27FC236}">
                <a16:creationId xmlns:a16="http://schemas.microsoft.com/office/drawing/2014/main" id="{3ACB05F6-4B35-98B5-96F1-66500FC4AE43}"/>
              </a:ext>
            </a:extLst>
          </p:cNvPr>
          <p:cNvSpPr/>
          <p:nvPr/>
        </p:nvSpPr>
        <p:spPr>
          <a:xfrm>
            <a:off x="8924924" y="114299"/>
            <a:ext cx="3177857" cy="4314825"/>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 </a:t>
            </a:r>
            <a:r>
              <a:rPr lang="en-US" sz="1600" dirty="0">
                <a:solidFill>
                  <a:schemeClr val="bg1"/>
                </a:solidFill>
              </a:rPr>
              <a:t>Because all nations have their origin in Babylon, later Holy Scripture treats Babylon as the archetype of worldly power and rebellion against God.</a:t>
            </a:r>
          </a:p>
          <a:p>
            <a:pPr marL="0" lvl="1"/>
            <a:endParaRPr lang="en-US" sz="1600" dirty="0">
              <a:solidFill>
                <a:schemeClr val="bg1"/>
              </a:solidFill>
            </a:endParaRPr>
          </a:p>
          <a:p>
            <a:pPr marL="0" lvl="1"/>
            <a:r>
              <a:rPr lang="de-DE" sz="1600" dirty="0">
                <a:solidFill>
                  <a:schemeClr val="bg1"/>
                </a:solidFill>
              </a:rPr>
              <a:t>• </a:t>
            </a:r>
            <a:r>
              <a:rPr lang="en-US" sz="1600" dirty="0">
                <a:solidFill>
                  <a:schemeClr val="bg1"/>
                </a:solidFill>
              </a:rPr>
              <a:t>That is why in Revelation, “Babylon the Great” is used as a symbol for the final coalition of nations against God.</a:t>
            </a:r>
          </a:p>
          <a:p>
            <a:pPr marL="0" lvl="1"/>
            <a:endParaRPr lang="en-US" sz="1600" dirty="0">
              <a:solidFill>
                <a:schemeClr val="bg1"/>
              </a:solidFill>
            </a:endParaRPr>
          </a:p>
          <a:p>
            <a:pPr marL="0" lvl="1"/>
            <a:r>
              <a:rPr lang="de-DE" sz="1600" dirty="0">
                <a:solidFill>
                  <a:schemeClr val="bg1"/>
                </a:solidFill>
              </a:rPr>
              <a:t>• </a:t>
            </a:r>
            <a:r>
              <a:rPr lang="en-US" sz="1600" dirty="0">
                <a:solidFill>
                  <a:schemeClr val="bg1"/>
                </a:solidFill>
              </a:rPr>
              <a:t>In Jewish apocalyptic thought, Babylon was not only a city but the mother of all nations in rebellion.</a:t>
            </a:r>
          </a:p>
        </p:txBody>
      </p:sp>
      <p:pic>
        <p:nvPicPr>
          <p:cNvPr id="6" name="Grafik 5">
            <a:extLst>
              <a:ext uri="{FF2B5EF4-FFF2-40B4-BE49-F238E27FC236}">
                <a16:creationId xmlns:a16="http://schemas.microsoft.com/office/drawing/2014/main" id="{4AC884F2-2380-1A96-C73D-1D08FCCE4827}"/>
              </a:ext>
            </a:extLst>
          </p:cNvPr>
          <p:cNvPicPr>
            <a:picLocks noChangeAspect="1"/>
          </p:cNvPicPr>
          <p:nvPr/>
        </p:nvPicPr>
        <p:blipFill>
          <a:blip r:embed="rId5"/>
          <a:stretch>
            <a:fillRect/>
          </a:stretch>
        </p:blipFill>
        <p:spPr>
          <a:xfrm>
            <a:off x="66359" y="3238499"/>
            <a:ext cx="1620000" cy="1620000"/>
          </a:xfrm>
          <a:prstGeom prst="rect">
            <a:avLst/>
          </a:prstGeom>
        </p:spPr>
      </p:pic>
      <p:pic>
        <p:nvPicPr>
          <p:cNvPr id="8" name="Grafik 7">
            <a:extLst>
              <a:ext uri="{FF2B5EF4-FFF2-40B4-BE49-F238E27FC236}">
                <a16:creationId xmlns:a16="http://schemas.microsoft.com/office/drawing/2014/main" id="{28E77803-1CE5-5263-055C-C12920092F97}"/>
              </a:ext>
            </a:extLst>
          </p:cNvPr>
          <p:cNvPicPr>
            <a:picLocks noChangeAspect="1"/>
          </p:cNvPicPr>
          <p:nvPr/>
        </p:nvPicPr>
        <p:blipFill>
          <a:blip r:embed="rId6"/>
          <a:stretch>
            <a:fillRect/>
          </a:stretch>
        </p:blipFill>
        <p:spPr>
          <a:xfrm>
            <a:off x="70495" y="60959"/>
            <a:ext cx="2927978" cy="3116581"/>
          </a:xfrm>
          <a:prstGeom prst="rect">
            <a:avLst/>
          </a:prstGeom>
        </p:spPr>
      </p:pic>
    </p:spTree>
    <p:extLst>
      <p:ext uri="{BB962C8B-B14F-4D97-AF65-F5344CB8AC3E}">
        <p14:creationId xmlns:p14="http://schemas.microsoft.com/office/powerpoint/2010/main" val="401481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21CC-D7A9-B74F-B7DC-25E5BF4B993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AA5B592-7984-9EA7-9E6D-E00F6325C579}"/>
              </a:ext>
            </a:extLst>
          </p:cNvPr>
          <p:cNvPicPr>
            <a:picLocks noChangeAspect="1"/>
          </p:cNvPicPr>
          <p:nvPr/>
        </p:nvPicPr>
        <p:blipFill>
          <a:blip r:embed="rId3"/>
          <a:stretch>
            <a:fillRect/>
          </a:stretch>
        </p:blipFill>
        <p:spPr>
          <a:xfrm>
            <a:off x="7616754" y="336336"/>
            <a:ext cx="4051686" cy="4612959"/>
          </a:xfrm>
          <a:prstGeom prst="rect">
            <a:avLst/>
          </a:prstGeom>
          <a:solidFill>
            <a:schemeClr val="tx1"/>
          </a:solidFill>
        </p:spPr>
      </p:pic>
      <p:pic>
        <p:nvPicPr>
          <p:cNvPr id="3" name="Grafik 2">
            <a:extLst>
              <a:ext uri="{FF2B5EF4-FFF2-40B4-BE49-F238E27FC236}">
                <a16:creationId xmlns:a16="http://schemas.microsoft.com/office/drawing/2014/main" id="{270F733C-D535-75AA-3697-57E7789D9172}"/>
              </a:ext>
            </a:extLst>
          </p:cNvPr>
          <p:cNvPicPr>
            <a:picLocks noChangeAspect="1"/>
          </p:cNvPicPr>
          <p:nvPr/>
        </p:nvPicPr>
        <p:blipFill>
          <a:blip r:embed="rId4"/>
          <a:srcRect l="14287" r="25910"/>
          <a:stretch>
            <a:fillRect/>
          </a:stretch>
        </p:blipFill>
        <p:spPr>
          <a:xfrm>
            <a:off x="0" y="0"/>
            <a:ext cx="6941820" cy="6948040"/>
          </a:xfrm>
          <a:prstGeom prst="rect">
            <a:avLst/>
          </a:prstGeom>
        </p:spPr>
      </p:pic>
    </p:spTree>
    <p:extLst>
      <p:ext uri="{BB962C8B-B14F-4D97-AF65-F5344CB8AC3E}">
        <p14:creationId xmlns:p14="http://schemas.microsoft.com/office/powerpoint/2010/main" val="425610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BBE94-3A35-F994-90DD-7B660FA58061}"/>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2DDA920-A38E-2588-F8B4-3C8506DC04E9}"/>
              </a:ext>
            </a:extLst>
          </p:cNvPr>
          <p:cNvPicPr>
            <a:picLocks noChangeAspect="1"/>
          </p:cNvPicPr>
          <p:nvPr/>
        </p:nvPicPr>
        <p:blipFill>
          <a:blip r:embed="rId3"/>
          <a:stretch>
            <a:fillRect/>
          </a:stretch>
        </p:blipFill>
        <p:spPr>
          <a:xfrm>
            <a:off x="7909007" y="0"/>
            <a:ext cx="3376213" cy="1432800"/>
          </a:xfrm>
          <a:prstGeom prst="rect">
            <a:avLst/>
          </a:prstGeom>
        </p:spPr>
      </p:pic>
      <p:pic>
        <p:nvPicPr>
          <p:cNvPr id="3" name="Grafik 2">
            <a:extLst>
              <a:ext uri="{FF2B5EF4-FFF2-40B4-BE49-F238E27FC236}">
                <a16:creationId xmlns:a16="http://schemas.microsoft.com/office/drawing/2014/main" id="{118A563F-3E0D-A660-E4B7-02270C9C7202}"/>
              </a:ext>
            </a:extLst>
          </p:cNvPr>
          <p:cNvPicPr>
            <a:picLocks noChangeAspect="1"/>
          </p:cNvPicPr>
          <p:nvPr/>
        </p:nvPicPr>
        <p:blipFill>
          <a:blip r:embed="rId4"/>
          <a:srcRect l="14287" r="25910"/>
          <a:stretch>
            <a:fillRect/>
          </a:stretch>
        </p:blipFill>
        <p:spPr>
          <a:xfrm>
            <a:off x="0" y="0"/>
            <a:ext cx="6941820" cy="6948040"/>
          </a:xfrm>
          <a:prstGeom prst="rect">
            <a:avLst/>
          </a:prstGeom>
        </p:spPr>
      </p:pic>
      <p:pic>
        <p:nvPicPr>
          <p:cNvPr id="8" name="Grafik 7">
            <a:extLst>
              <a:ext uri="{FF2B5EF4-FFF2-40B4-BE49-F238E27FC236}">
                <a16:creationId xmlns:a16="http://schemas.microsoft.com/office/drawing/2014/main" id="{5DAAE85E-8105-DCA6-CA93-0D9269031543}"/>
              </a:ext>
            </a:extLst>
          </p:cNvPr>
          <p:cNvPicPr>
            <a:picLocks noChangeAspect="1"/>
          </p:cNvPicPr>
          <p:nvPr/>
        </p:nvPicPr>
        <p:blipFill>
          <a:blip r:embed="rId5"/>
          <a:stretch>
            <a:fillRect/>
          </a:stretch>
        </p:blipFill>
        <p:spPr>
          <a:xfrm>
            <a:off x="4873987" y="5821680"/>
            <a:ext cx="7318013" cy="1036320"/>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B3BDA51C-7EAA-B9A7-FCB0-2A88F1F7F3E6}"/>
                  </a:ext>
                </a:extLst>
              </p14:cNvPr>
              <p14:cNvContentPartPr/>
              <p14:nvPr/>
            </p14:nvContentPartPr>
            <p14:xfrm>
              <a:off x="5836800" y="6452940"/>
              <a:ext cx="655560" cy="24480"/>
            </p14:xfrm>
          </p:contentPart>
        </mc:Choice>
        <mc:Fallback xmlns="">
          <p:pic>
            <p:nvPicPr>
              <p:cNvPr id="9" name="Freihand 8">
                <a:extLst>
                  <a:ext uri="{FF2B5EF4-FFF2-40B4-BE49-F238E27FC236}">
                    <a16:creationId xmlns:a16="http://schemas.microsoft.com/office/drawing/2014/main" id="{B3BDA51C-7EAA-B9A7-FCB0-2A88F1F7F3E6}"/>
                  </a:ext>
                </a:extLst>
              </p:cNvPr>
              <p:cNvPicPr/>
              <p:nvPr/>
            </p:nvPicPr>
            <p:blipFill>
              <a:blip r:embed="rId7"/>
              <a:stretch>
                <a:fillRect/>
              </a:stretch>
            </p:blipFill>
            <p:spPr>
              <a:xfrm>
                <a:off x="5782830" y="6344940"/>
                <a:ext cx="763141"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Freihand 9">
                <a:extLst>
                  <a:ext uri="{FF2B5EF4-FFF2-40B4-BE49-F238E27FC236}">
                    <a16:creationId xmlns:a16="http://schemas.microsoft.com/office/drawing/2014/main" id="{2215D7C0-E5F0-B2D5-130A-49C5C422916A}"/>
                  </a:ext>
                </a:extLst>
              </p14:cNvPr>
              <p14:cNvContentPartPr/>
              <p14:nvPr/>
            </p14:nvContentPartPr>
            <p14:xfrm>
              <a:off x="6362760" y="6652020"/>
              <a:ext cx="487080" cy="30960"/>
            </p14:xfrm>
          </p:contentPart>
        </mc:Choice>
        <mc:Fallback xmlns="">
          <p:pic>
            <p:nvPicPr>
              <p:cNvPr id="10" name="Freihand 9">
                <a:extLst>
                  <a:ext uri="{FF2B5EF4-FFF2-40B4-BE49-F238E27FC236}">
                    <a16:creationId xmlns:a16="http://schemas.microsoft.com/office/drawing/2014/main" id="{2215D7C0-E5F0-B2D5-130A-49C5C422916A}"/>
                  </a:ext>
                </a:extLst>
              </p:cNvPr>
              <p:cNvPicPr/>
              <p:nvPr/>
            </p:nvPicPr>
            <p:blipFill>
              <a:blip r:embed="rId9"/>
              <a:stretch>
                <a:fillRect/>
              </a:stretch>
            </p:blipFill>
            <p:spPr>
              <a:xfrm>
                <a:off x="6308760" y="6544020"/>
                <a:ext cx="5947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Freihand 10">
                <a:extLst>
                  <a:ext uri="{FF2B5EF4-FFF2-40B4-BE49-F238E27FC236}">
                    <a16:creationId xmlns:a16="http://schemas.microsoft.com/office/drawing/2014/main" id="{2FB1C91A-0170-36B3-62CC-E64D90CEE0F5}"/>
                  </a:ext>
                </a:extLst>
              </p14:cNvPr>
              <p14:cNvContentPartPr/>
              <p14:nvPr/>
            </p14:nvContentPartPr>
            <p14:xfrm>
              <a:off x="10789680" y="6408300"/>
              <a:ext cx="650160" cy="18000"/>
            </p14:xfrm>
          </p:contentPart>
        </mc:Choice>
        <mc:Fallback xmlns="">
          <p:pic>
            <p:nvPicPr>
              <p:cNvPr id="11" name="Freihand 10">
                <a:extLst>
                  <a:ext uri="{FF2B5EF4-FFF2-40B4-BE49-F238E27FC236}">
                    <a16:creationId xmlns:a16="http://schemas.microsoft.com/office/drawing/2014/main" id="{2FB1C91A-0170-36B3-62CC-E64D90CEE0F5}"/>
                  </a:ext>
                </a:extLst>
              </p:cNvPr>
              <p:cNvPicPr/>
              <p:nvPr/>
            </p:nvPicPr>
            <p:blipFill>
              <a:blip r:embed="rId11"/>
              <a:stretch>
                <a:fillRect/>
              </a:stretch>
            </p:blipFill>
            <p:spPr>
              <a:xfrm>
                <a:off x="10735680" y="6300300"/>
                <a:ext cx="757800" cy="233640"/>
              </a:xfrm>
              <a:prstGeom prst="rect">
                <a:avLst/>
              </a:prstGeom>
            </p:spPr>
          </p:pic>
        </mc:Fallback>
      </mc:AlternateContent>
      <p:sp>
        <p:nvSpPr>
          <p:cNvPr id="13" name="Textfeld 12">
            <a:extLst>
              <a:ext uri="{FF2B5EF4-FFF2-40B4-BE49-F238E27FC236}">
                <a16:creationId xmlns:a16="http://schemas.microsoft.com/office/drawing/2014/main" id="{4F88CF67-CED9-5B13-05ED-4ED37333AFC7}"/>
              </a:ext>
            </a:extLst>
          </p:cNvPr>
          <p:cNvSpPr txBox="1"/>
          <p:nvPr/>
        </p:nvSpPr>
        <p:spPr>
          <a:xfrm>
            <a:off x="6941820" y="5285630"/>
            <a:ext cx="4343400" cy="523220"/>
          </a:xfrm>
          <a:prstGeom prst="rect">
            <a:avLst/>
          </a:prstGeom>
          <a:noFill/>
        </p:spPr>
        <p:txBody>
          <a:bodyPr wrap="square">
            <a:spAutoFit/>
          </a:bodyPr>
          <a:lstStyle/>
          <a:p>
            <a:r>
              <a:rPr lang="en-US" sz="1400"/>
              <a:t>https://www.biblegateway.com/passage/?search=Luke%2010%2CLucas%2010&amp;version=NIV;VULGATE</a:t>
            </a:r>
          </a:p>
        </p:txBody>
      </p:sp>
      <p:sp>
        <p:nvSpPr>
          <p:cNvPr id="21" name="Rechteck 20">
            <a:extLst>
              <a:ext uri="{FF2B5EF4-FFF2-40B4-BE49-F238E27FC236}">
                <a16:creationId xmlns:a16="http://schemas.microsoft.com/office/drawing/2014/main" id="{393EDDEC-0503-A636-1673-204AD2C48124}"/>
              </a:ext>
            </a:extLst>
          </p:cNvPr>
          <p:cNvSpPr/>
          <p:nvPr/>
        </p:nvSpPr>
        <p:spPr>
          <a:xfrm>
            <a:off x="7909006" y="79044"/>
            <a:ext cx="152683"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2">
            <p14:nvContentPartPr>
              <p14:cNvPr id="23" name="Freihand 22">
                <a:extLst>
                  <a:ext uri="{FF2B5EF4-FFF2-40B4-BE49-F238E27FC236}">
                    <a16:creationId xmlns:a16="http://schemas.microsoft.com/office/drawing/2014/main" id="{A74B4F6F-3C13-F03D-175D-71CDD92C6874}"/>
                  </a:ext>
                </a:extLst>
              </p14:cNvPr>
              <p14:cNvContentPartPr/>
              <p14:nvPr/>
            </p14:nvContentPartPr>
            <p14:xfrm>
              <a:off x="8031360" y="624720"/>
              <a:ext cx="863640" cy="46440"/>
            </p14:xfrm>
          </p:contentPart>
        </mc:Choice>
        <mc:Fallback xmlns="">
          <p:pic>
            <p:nvPicPr>
              <p:cNvPr id="23" name="Freihand 22">
                <a:extLst>
                  <a:ext uri="{FF2B5EF4-FFF2-40B4-BE49-F238E27FC236}">
                    <a16:creationId xmlns:a16="http://schemas.microsoft.com/office/drawing/2014/main" id="{A74B4F6F-3C13-F03D-175D-71CDD92C6874}"/>
                  </a:ext>
                </a:extLst>
              </p:cNvPr>
              <p:cNvPicPr/>
              <p:nvPr/>
            </p:nvPicPr>
            <p:blipFill>
              <a:blip r:embed="rId13"/>
              <a:stretch>
                <a:fillRect/>
              </a:stretch>
            </p:blipFill>
            <p:spPr>
              <a:xfrm>
                <a:off x="7977360" y="516720"/>
                <a:ext cx="9712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01ECCB63-654F-669B-B5CC-E84CE30A2B90}"/>
                  </a:ext>
                </a:extLst>
              </p14:cNvPr>
              <p14:cNvContentPartPr/>
              <p14:nvPr/>
            </p14:nvContentPartPr>
            <p14:xfrm>
              <a:off x="9669720" y="655320"/>
              <a:ext cx="693360" cy="360"/>
            </p14:xfrm>
          </p:contentPart>
        </mc:Choice>
        <mc:Fallback xmlns="">
          <p:pic>
            <p:nvPicPr>
              <p:cNvPr id="25" name="Freihand 24">
                <a:extLst>
                  <a:ext uri="{FF2B5EF4-FFF2-40B4-BE49-F238E27FC236}">
                    <a16:creationId xmlns:a16="http://schemas.microsoft.com/office/drawing/2014/main" id="{01ECCB63-654F-669B-B5CC-E84CE30A2B90}"/>
                  </a:ext>
                </a:extLst>
              </p:cNvPr>
              <p:cNvPicPr/>
              <p:nvPr/>
            </p:nvPicPr>
            <p:blipFill>
              <a:blip r:embed="rId15"/>
              <a:stretch>
                <a:fillRect/>
              </a:stretch>
            </p:blipFill>
            <p:spPr>
              <a:xfrm>
                <a:off x="9615720" y="547320"/>
                <a:ext cx="801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Freihand 25">
                <a:extLst>
                  <a:ext uri="{FF2B5EF4-FFF2-40B4-BE49-F238E27FC236}">
                    <a16:creationId xmlns:a16="http://schemas.microsoft.com/office/drawing/2014/main" id="{FE69075F-8175-29D2-9AB1-1FC87A0DF709}"/>
                  </a:ext>
                </a:extLst>
              </p14:cNvPr>
              <p14:cNvContentPartPr/>
              <p14:nvPr/>
            </p14:nvContentPartPr>
            <p14:xfrm>
              <a:off x="7962600" y="982560"/>
              <a:ext cx="600120" cy="360"/>
            </p14:xfrm>
          </p:contentPart>
        </mc:Choice>
        <mc:Fallback xmlns="">
          <p:pic>
            <p:nvPicPr>
              <p:cNvPr id="26" name="Freihand 25">
                <a:extLst>
                  <a:ext uri="{FF2B5EF4-FFF2-40B4-BE49-F238E27FC236}">
                    <a16:creationId xmlns:a16="http://schemas.microsoft.com/office/drawing/2014/main" id="{FE69075F-8175-29D2-9AB1-1FC87A0DF709}"/>
                  </a:ext>
                </a:extLst>
              </p:cNvPr>
              <p:cNvPicPr/>
              <p:nvPr/>
            </p:nvPicPr>
            <p:blipFill>
              <a:blip r:embed="rId17"/>
              <a:stretch>
                <a:fillRect/>
              </a:stretch>
            </p:blipFill>
            <p:spPr>
              <a:xfrm>
                <a:off x="7908960" y="874920"/>
                <a:ext cx="707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Freihand 27">
                <a:extLst>
                  <a:ext uri="{FF2B5EF4-FFF2-40B4-BE49-F238E27FC236}">
                    <a16:creationId xmlns:a16="http://schemas.microsoft.com/office/drawing/2014/main" id="{CD121EE6-E10F-5BF5-B6B3-14DFF8CA2F41}"/>
                  </a:ext>
                </a:extLst>
              </p14:cNvPr>
              <p14:cNvContentPartPr/>
              <p14:nvPr/>
            </p14:nvContentPartPr>
            <p14:xfrm>
              <a:off x="9677280" y="1279200"/>
              <a:ext cx="951120" cy="16560"/>
            </p14:xfrm>
          </p:contentPart>
        </mc:Choice>
        <mc:Fallback xmlns="">
          <p:pic>
            <p:nvPicPr>
              <p:cNvPr id="28" name="Freihand 27">
                <a:extLst>
                  <a:ext uri="{FF2B5EF4-FFF2-40B4-BE49-F238E27FC236}">
                    <a16:creationId xmlns:a16="http://schemas.microsoft.com/office/drawing/2014/main" id="{CD121EE6-E10F-5BF5-B6B3-14DFF8CA2F41}"/>
                  </a:ext>
                </a:extLst>
              </p:cNvPr>
              <p:cNvPicPr/>
              <p:nvPr/>
            </p:nvPicPr>
            <p:blipFill>
              <a:blip r:embed="rId19"/>
              <a:stretch>
                <a:fillRect/>
              </a:stretch>
            </p:blipFill>
            <p:spPr>
              <a:xfrm>
                <a:off x="9623280" y="1171560"/>
                <a:ext cx="1058760" cy="232200"/>
              </a:xfrm>
              <a:prstGeom prst="rect">
                <a:avLst/>
              </a:prstGeom>
            </p:spPr>
          </p:pic>
        </mc:Fallback>
      </mc:AlternateContent>
      <p:pic>
        <p:nvPicPr>
          <p:cNvPr id="34" name="Grafik 33">
            <a:extLst>
              <a:ext uri="{FF2B5EF4-FFF2-40B4-BE49-F238E27FC236}">
                <a16:creationId xmlns:a16="http://schemas.microsoft.com/office/drawing/2014/main" id="{47534E1E-B3F8-87D0-5DA6-29EA3A796296}"/>
              </a:ext>
            </a:extLst>
          </p:cNvPr>
          <p:cNvPicPr>
            <a:picLocks noChangeAspect="1"/>
          </p:cNvPicPr>
          <p:nvPr/>
        </p:nvPicPr>
        <p:blipFill>
          <a:blip r:embed="rId20"/>
          <a:srcRect l="1499" t="3456" r="460" b="9693"/>
          <a:stretch>
            <a:fillRect/>
          </a:stretch>
        </p:blipFill>
        <p:spPr>
          <a:xfrm>
            <a:off x="7230833" y="1787976"/>
            <a:ext cx="4732560" cy="1788984"/>
          </a:xfrm>
          <a:prstGeom prst="rect">
            <a:avLst/>
          </a:prstGeom>
        </p:spPr>
      </p:pic>
      <mc:AlternateContent xmlns:mc="http://schemas.openxmlformats.org/markup-compatibility/2006" xmlns:p14="http://schemas.microsoft.com/office/powerpoint/2010/main">
        <mc:Choice Requires="p14">
          <p:contentPart p14:bwMode="auto" r:id="rId21">
            <p14:nvContentPartPr>
              <p14:cNvPr id="35" name="Freihand 34">
                <a:extLst>
                  <a:ext uri="{FF2B5EF4-FFF2-40B4-BE49-F238E27FC236}">
                    <a16:creationId xmlns:a16="http://schemas.microsoft.com/office/drawing/2014/main" id="{B2C178EB-9A55-379A-49D4-8B1586D0644C}"/>
                  </a:ext>
                </a:extLst>
              </p14:cNvPr>
              <p14:cNvContentPartPr/>
              <p14:nvPr/>
            </p14:nvContentPartPr>
            <p14:xfrm>
              <a:off x="8290620" y="2460900"/>
              <a:ext cx="756360" cy="30960"/>
            </p14:xfrm>
          </p:contentPart>
        </mc:Choice>
        <mc:Fallback xmlns="">
          <p:pic>
            <p:nvPicPr>
              <p:cNvPr id="35" name="Freihand 34">
                <a:extLst>
                  <a:ext uri="{FF2B5EF4-FFF2-40B4-BE49-F238E27FC236}">
                    <a16:creationId xmlns:a16="http://schemas.microsoft.com/office/drawing/2014/main" id="{B2C178EB-9A55-379A-49D4-8B1586D0644C}"/>
                  </a:ext>
                </a:extLst>
              </p:cNvPr>
              <p:cNvPicPr/>
              <p:nvPr/>
            </p:nvPicPr>
            <p:blipFill>
              <a:blip r:embed="rId23"/>
              <a:stretch>
                <a:fillRect/>
              </a:stretch>
            </p:blipFill>
            <p:spPr>
              <a:xfrm>
                <a:off x="8236620" y="2353260"/>
                <a:ext cx="8640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Freihand 35">
                <a:extLst>
                  <a:ext uri="{FF2B5EF4-FFF2-40B4-BE49-F238E27FC236}">
                    <a16:creationId xmlns:a16="http://schemas.microsoft.com/office/drawing/2014/main" id="{354FE8FD-E7B2-0212-F806-AF32E61CFD57}"/>
                  </a:ext>
                </a:extLst>
              </p14:cNvPr>
              <p14:cNvContentPartPr/>
              <p14:nvPr/>
            </p14:nvContentPartPr>
            <p14:xfrm>
              <a:off x="8252100" y="2955180"/>
              <a:ext cx="785160" cy="9000"/>
            </p14:xfrm>
          </p:contentPart>
        </mc:Choice>
        <mc:Fallback xmlns="">
          <p:pic>
            <p:nvPicPr>
              <p:cNvPr id="36" name="Freihand 35">
                <a:extLst>
                  <a:ext uri="{FF2B5EF4-FFF2-40B4-BE49-F238E27FC236}">
                    <a16:creationId xmlns:a16="http://schemas.microsoft.com/office/drawing/2014/main" id="{354FE8FD-E7B2-0212-F806-AF32E61CFD57}"/>
                  </a:ext>
                </a:extLst>
              </p:cNvPr>
              <p:cNvPicPr/>
              <p:nvPr/>
            </p:nvPicPr>
            <p:blipFill>
              <a:blip r:embed="rId25"/>
              <a:stretch>
                <a:fillRect/>
              </a:stretch>
            </p:blipFill>
            <p:spPr>
              <a:xfrm>
                <a:off x="8198460" y="2847540"/>
                <a:ext cx="8928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Freihand 36">
                <a:extLst>
                  <a:ext uri="{FF2B5EF4-FFF2-40B4-BE49-F238E27FC236}">
                    <a16:creationId xmlns:a16="http://schemas.microsoft.com/office/drawing/2014/main" id="{5C677033-54CF-7C53-955F-4C3AE94C29A1}"/>
                  </a:ext>
                </a:extLst>
              </p14:cNvPr>
              <p14:cNvContentPartPr/>
              <p14:nvPr/>
            </p14:nvContentPartPr>
            <p14:xfrm>
              <a:off x="10324980" y="3017100"/>
              <a:ext cx="686880" cy="59040"/>
            </p14:xfrm>
          </p:contentPart>
        </mc:Choice>
        <mc:Fallback xmlns="">
          <p:pic>
            <p:nvPicPr>
              <p:cNvPr id="37" name="Freihand 36">
                <a:extLst>
                  <a:ext uri="{FF2B5EF4-FFF2-40B4-BE49-F238E27FC236}">
                    <a16:creationId xmlns:a16="http://schemas.microsoft.com/office/drawing/2014/main" id="{5C677033-54CF-7C53-955F-4C3AE94C29A1}"/>
                  </a:ext>
                </a:extLst>
              </p:cNvPr>
              <p:cNvPicPr/>
              <p:nvPr/>
            </p:nvPicPr>
            <p:blipFill>
              <a:blip r:embed="rId27"/>
              <a:stretch>
                <a:fillRect/>
              </a:stretch>
            </p:blipFill>
            <p:spPr>
              <a:xfrm>
                <a:off x="10270980" y="2909460"/>
                <a:ext cx="794520" cy="274680"/>
              </a:xfrm>
              <a:prstGeom prst="rect">
                <a:avLst/>
              </a:prstGeom>
            </p:spPr>
          </p:pic>
        </mc:Fallback>
      </mc:AlternateContent>
      <p:sp>
        <p:nvSpPr>
          <p:cNvPr id="40" name="Rechteck 39">
            <a:extLst>
              <a:ext uri="{FF2B5EF4-FFF2-40B4-BE49-F238E27FC236}">
                <a16:creationId xmlns:a16="http://schemas.microsoft.com/office/drawing/2014/main" id="{90F21146-8116-0F1A-1512-F4FE75BAE263}"/>
              </a:ext>
            </a:extLst>
          </p:cNvPr>
          <p:cNvSpPr/>
          <p:nvPr/>
        </p:nvSpPr>
        <p:spPr>
          <a:xfrm>
            <a:off x="7230832" y="1787976"/>
            <a:ext cx="157047"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444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711E-7D20-C9BB-E671-2CF9920F47F4}"/>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13792669-C548-BCF9-7248-96C953A6D781}"/>
              </a:ext>
            </a:extLst>
          </p:cNvPr>
          <p:cNvPicPr>
            <a:picLocks noChangeAspect="1"/>
          </p:cNvPicPr>
          <p:nvPr/>
        </p:nvPicPr>
        <p:blipFill>
          <a:blip r:embed="rId3"/>
          <a:stretch>
            <a:fillRect/>
          </a:stretch>
        </p:blipFill>
        <p:spPr>
          <a:xfrm>
            <a:off x="7073821" y="230833"/>
            <a:ext cx="4995359" cy="3297590"/>
          </a:xfrm>
          <a:prstGeom prst="rect">
            <a:avLst/>
          </a:prstGeom>
          <a:solidFill>
            <a:schemeClr val="tx1"/>
          </a:solidFill>
        </p:spPr>
      </p:pic>
      <p:pic>
        <p:nvPicPr>
          <p:cNvPr id="3" name="Grafik 2">
            <a:extLst>
              <a:ext uri="{FF2B5EF4-FFF2-40B4-BE49-F238E27FC236}">
                <a16:creationId xmlns:a16="http://schemas.microsoft.com/office/drawing/2014/main" id="{93CB5976-6398-BB95-4F76-B6E637C93334}"/>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90EE942D-D00A-FD36-8EB1-67770C1B3F81}"/>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B669EAEE-C128-526F-E3CC-9A2324389A10}"/>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F3503C4D-5225-7C56-B6C1-25139F97DE09}"/>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22A133F6-2050-1BA4-AE55-F0AEF32591CE}"/>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48318465-EAAB-E0EF-AA81-E366F9AB865D}"/>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DB61EA4E-EB67-49FA-CA6B-F0FE920174AA}"/>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27657559-DD8B-8336-2BC2-C8C050227857}"/>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1956DE1A-0D4B-33AF-FB56-439D1D062980}"/>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8EB3D6FF-2055-881A-68FC-377280538611}"/>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609A52D9-222C-8F6E-3E02-2D5D796843F1}"/>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F5A1BDD9-B96E-AC8E-8DC2-15543A3D60C6}"/>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DBB63772-E1F3-661A-6308-10F362DE84B0}"/>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4A156CA1-EE2E-341F-EA21-1A057FBB7C5B}"/>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38759631-6FA2-DBC0-2C1B-E2D6866A6DE7}"/>
              </a:ext>
            </a:extLst>
          </p:cNvPr>
          <p:cNvSpPr txBox="1"/>
          <p:nvPr/>
        </p:nvSpPr>
        <p:spPr>
          <a:xfrm>
            <a:off x="11612880" y="121920"/>
            <a:ext cx="579120" cy="461665"/>
          </a:xfrm>
          <a:prstGeom prst="rect">
            <a:avLst/>
          </a:prstGeom>
          <a:noFill/>
        </p:spPr>
        <p:txBody>
          <a:bodyPr wrap="square">
            <a:spAutoFit/>
          </a:bodyPr>
          <a:lstStyle/>
          <a:p>
            <a:r>
              <a:rPr lang="en-US" sz="2400" dirty="0"/>
              <a:t>❌</a:t>
            </a:r>
          </a:p>
        </p:txBody>
      </p:sp>
      <p:pic>
        <p:nvPicPr>
          <p:cNvPr id="1026" name="Picture 2" descr="Mars, Saturn and the claws of Scorpius">
            <a:extLst>
              <a:ext uri="{FF2B5EF4-FFF2-40B4-BE49-F238E27FC236}">
                <a16:creationId xmlns:a16="http://schemas.microsoft.com/office/drawing/2014/main" id="{D7FC263C-0492-55F7-9598-FDE160472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77763BFE-7B96-90F5-1B52-50259FDD78C0}"/>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A7DE7DEA-9F39-C5DA-832A-1DCC57D51DBF}"/>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3D14BF5-65B8-E067-7233-8755F4C84AA3}"/>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171CBC3D-0691-66AB-697D-81456B5C803B}"/>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C12B6F8B-8293-A8D9-A49A-1FE5394036B8}"/>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65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4DDE-71ED-2348-4497-7765524021D0}"/>
            </a:ext>
          </a:extLst>
        </p:cNvPr>
        <p:cNvGrpSpPr/>
        <p:nvPr/>
      </p:nvGrpSpPr>
      <p:grpSpPr>
        <a:xfrm>
          <a:off x="0" y="0"/>
          <a:ext cx="0" cy="0"/>
          <a:chOff x="0" y="0"/>
          <a:chExt cx="0" cy="0"/>
        </a:xfrm>
      </p:grpSpPr>
      <p:pic>
        <p:nvPicPr>
          <p:cNvPr id="4" name="Picture 2" descr="Mars, Saturn and the claws of Scorpius">
            <a:extLst>
              <a:ext uri="{FF2B5EF4-FFF2-40B4-BE49-F238E27FC236}">
                <a16:creationId xmlns:a16="http://schemas.microsoft.com/office/drawing/2014/main" id="{9A6F29B7-AD34-5988-80B1-56F78841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37" y="217834"/>
            <a:ext cx="4415692" cy="47381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2C95D54F-2CD3-C722-0AC4-A0AE478486DF}"/>
              </a:ext>
            </a:extLst>
          </p:cNvPr>
          <p:cNvSpPr txBox="1"/>
          <p:nvPr/>
        </p:nvSpPr>
        <p:spPr>
          <a:xfrm>
            <a:off x="6174042" y="4955982"/>
            <a:ext cx="5912820"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woman was arrayed in </a:t>
            </a:r>
            <a:r>
              <a:rPr lang="en-US" sz="2200" b="1" noProof="0" dirty="0">
                <a:solidFill>
                  <a:srgbClr val="FF0000"/>
                </a:solidFill>
                <a:latin typeface="Shadows Into Light Two" panose="02000506000000020004" pitchFamily="2" charset="0"/>
              </a:rPr>
              <a:t>purple and scarlet </a:t>
            </a:r>
            <a:r>
              <a:rPr lang="en-US" sz="2200" b="1" noProof="0" dirty="0" err="1">
                <a:solidFill>
                  <a:srgbClr val="FF0000"/>
                </a:solidFill>
                <a:latin typeface="Shadows Into Light Two" panose="02000506000000020004" pitchFamily="2" charset="0"/>
              </a:rPr>
              <a:t>colour</a:t>
            </a:r>
            <a:r>
              <a:rPr lang="en-US" sz="2200" noProof="0" dirty="0">
                <a:latin typeface="Shadows Into Light Two" panose="02000506000000020004" pitchFamily="2" charset="0"/>
              </a:rPr>
              <a:t>, and decked with gold and precious stones and </a:t>
            </a:r>
            <a:r>
              <a:rPr lang="en-US" sz="2200" b="1" noProof="0" dirty="0">
                <a:solidFill>
                  <a:srgbClr val="FF0000"/>
                </a:solidFill>
                <a:latin typeface="Shadows Into Light Two" panose="02000506000000020004" pitchFamily="2" charset="0"/>
              </a:rPr>
              <a:t>pearls</a:t>
            </a:r>
            <a:r>
              <a:rPr lang="en-US" sz="2200" noProof="0" dirty="0">
                <a:latin typeface="Shadows Into Light Two" panose="02000506000000020004" pitchFamily="2" charset="0"/>
              </a:rPr>
              <a:t>, having a </a:t>
            </a:r>
            <a:r>
              <a:rPr lang="en-US" sz="2200" b="1" noProof="0" dirty="0">
                <a:solidFill>
                  <a:srgbClr val="FF0000"/>
                </a:solidFill>
                <a:latin typeface="Shadows Into Light Two" panose="02000506000000020004" pitchFamily="2" charset="0"/>
              </a:rPr>
              <a:t>golden cup </a:t>
            </a:r>
            <a:r>
              <a:rPr lang="en-US" sz="2200" noProof="0" dirty="0">
                <a:latin typeface="Shadows Into Light Two" panose="02000506000000020004" pitchFamily="2" charset="0"/>
              </a:rPr>
              <a:t>in her hand full of abominations and filthiness of her fornication: </a:t>
            </a:r>
            <a:r>
              <a:rPr lang="en-US" sz="2200" i="1" noProof="0" dirty="0">
                <a:latin typeface="Shadows Into Light Two" panose="02000506000000020004" pitchFamily="2" charset="0"/>
              </a:rPr>
              <a:t>(Revelation 17:4)</a:t>
            </a:r>
            <a:endParaRPr lang="de-DE" sz="2200" i="1" noProof="0" dirty="0">
              <a:latin typeface="Shadows Into Light Two" panose="02000506000000020004" pitchFamily="2" charset="0"/>
            </a:endParaRPr>
          </a:p>
        </p:txBody>
      </p:sp>
      <p:pic>
        <p:nvPicPr>
          <p:cNvPr id="6" name="Grafik 5">
            <a:extLst>
              <a:ext uri="{FF2B5EF4-FFF2-40B4-BE49-F238E27FC236}">
                <a16:creationId xmlns:a16="http://schemas.microsoft.com/office/drawing/2014/main" id="{0A77EEA7-8B80-CA23-9748-B72C7DD480CD}"/>
              </a:ext>
            </a:extLst>
          </p:cNvPr>
          <p:cNvPicPr>
            <a:picLocks noChangeAspect="1"/>
          </p:cNvPicPr>
          <p:nvPr/>
        </p:nvPicPr>
        <p:blipFill>
          <a:blip r:embed="rId6"/>
          <a:stretch>
            <a:fillRect/>
          </a:stretch>
        </p:blipFill>
        <p:spPr>
          <a:xfrm>
            <a:off x="105137" y="5395266"/>
            <a:ext cx="5747954" cy="1345820"/>
          </a:xfrm>
          <a:prstGeom prst="rect">
            <a:avLst/>
          </a:prstGeom>
        </p:spPr>
      </p:pic>
      <p:pic>
        <p:nvPicPr>
          <p:cNvPr id="2" name="Woman-Transformation-1(2)">
            <a:hlinkClick r:id="" action="ppaction://media"/>
            <a:extLst>
              <a:ext uri="{FF2B5EF4-FFF2-40B4-BE49-F238E27FC236}">
                <a16:creationId xmlns:a16="http://schemas.microsoft.com/office/drawing/2014/main" id="{C3125C07-0BEE-4A22-A335-6DAAF6C6DD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9264" y="217834"/>
            <a:ext cx="7547598" cy="4245524"/>
          </a:xfrm>
          <a:prstGeom prst="rect">
            <a:avLst/>
          </a:prstGeom>
        </p:spPr>
      </p:pic>
    </p:spTree>
    <p:extLst>
      <p:ext uri="{BB962C8B-B14F-4D97-AF65-F5344CB8AC3E}">
        <p14:creationId xmlns:p14="http://schemas.microsoft.com/office/powerpoint/2010/main" val="14134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8422-DB2F-65BD-0BBB-E7C51D82746B}"/>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198862F4-EB90-2A1B-8707-8F3A6916FE4D}"/>
              </a:ext>
            </a:extLst>
          </p:cNvPr>
          <p:cNvPicPr>
            <a:picLocks noChangeAspect="1"/>
          </p:cNvPicPr>
          <p:nvPr/>
        </p:nvPicPr>
        <p:blipFill>
          <a:blip r:embed="rId3"/>
          <a:stretch>
            <a:fillRect/>
          </a:stretch>
        </p:blipFill>
        <p:spPr>
          <a:xfrm>
            <a:off x="7073821" y="230833"/>
            <a:ext cx="4995359" cy="3297590"/>
          </a:xfrm>
          <a:prstGeom prst="rect">
            <a:avLst/>
          </a:prstGeom>
          <a:solidFill>
            <a:schemeClr val="tx1"/>
          </a:solidFill>
        </p:spPr>
      </p:pic>
      <p:pic>
        <p:nvPicPr>
          <p:cNvPr id="3" name="Grafik 2">
            <a:extLst>
              <a:ext uri="{FF2B5EF4-FFF2-40B4-BE49-F238E27FC236}">
                <a16:creationId xmlns:a16="http://schemas.microsoft.com/office/drawing/2014/main" id="{892999FA-A892-0CE1-A9A3-E9A8E7BC47C1}"/>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47CEA5B1-13E7-C5DC-A0AE-5AAE4BAFAAB7}"/>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D852FDDC-12A3-6AC6-2B03-F9CAE0581221}"/>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11E979E4-6826-A2B2-FF2A-445E52105F16}"/>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78645FE8-6E30-A3FE-716F-7CE8D1B1A82F}"/>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0B8ECC82-FB57-0EB3-F3FF-1D0B8A9306AB}"/>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76901440-4BC3-88A9-E406-BCD852D067F5}"/>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533C3B63-0088-4600-D339-DF796661CF1E}"/>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849EEDF5-5A67-E838-5809-26C8F0145475}"/>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A5522174-8D21-6CB4-DCE1-9DCEB0D92B97}"/>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D5C09666-C612-7633-F212-F2B7F970F436}"/>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168A5767-8B46-1D71-CA77-31D3A9C51873}"/>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17B4419C-6DE3-9703-FE17-07D352FB993A}"/>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7F5A61B2-E3D0-65C6-65E7-89C22CD3BF96}"/>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F1EE4624-AE4D-D899-0A08-BF98BC2D5038}"/>
              </a:ext>
            </a:extLst>
          </p:cNvPr>
          <p:cNvSpPr txBox="1"/>
          <p:nvPr/>
        </p:nvSpPr>
        <p:spPr>
          <a:xfrm>
            <a:off x="11612880" y="121920"/>
            <a:ext cx="579120" cy="461665"/>
          </a:xfrm>
          <a:prstGeom prst="rect">
            <a:avLst/>
          </a:prstGeom>
          <a:noFill/>
        </p:spPr>
        <p:txBody>
          <a:bodyPr wrap="square">
            <a:spAutoFit/>
          </a:bodyPr>
          <a:lstStyle/>
          <a:p>
            <a:r>
              <a:rPr lang="en-US" sz="2400" dirty="0"/>
              <a:t>❌</a:t>
            </a:r>
          </a:p>
        </p:txBody>
      </p:sp>
      <p:pic>
        <p:nvPicPr>
          <p:cNvPr id="1026" name="Picture 2" descr="Mars, Saturn and the claws of Scorpius">
            <a:extLst>
              <a:ext uri="{FF2B5EF4-FFF2-40B4-BE49-F238E27FC236}">
                <a16:creationId xmlns:a16="http://schemas.microsoft.com/office/drawing/2014/main" id="{F32D6571-8294-60AB-6C81-148CE6540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353E0211-196D-0706-F13A-B02A6B4904A1}"/>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F9C2CE67-925C-B72C-E4E9-13FDF732177E}"/>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B1A40D9-88E4-97F0-1AD6-C66D9772DA33}"/>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C85F2CAA-F9DD-8C00-3E05-97EE894BD3AA}"/>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B464AE1C-C1D4-3700-6736-E98AA15D22D2}"/>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24AAB066-CD91-CD28-9956-7FF7CC12B4F1}"/>
              </a:ext>
            </a:extLst>
          </p:cNvPr>
          <p:cNvCxnSpPr>
            <a:cxnSpLocks/>
          </p:cNvCxnSpPr>
          <p:nvPr/>
        </p:nvCxnSpPr>
        <p:spPr>
          <a:xfrm flipV="1">
            <a:off x="11305010" y="3593068"/>
            <a:ext cx="615739" cy="9738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4B66900C-4BB7-AE8B-CBD1-B4CA2C017E94}"/>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255EA379-04C7-7E56-82B5-1765892F94B7}"/>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5A8119DF-03E4-AC9C-486A-CF4B2BA616D0}"/>
              </a:ext>
            </a:extLst>
          </p:cNvPr>
          <p:cNvSpPr/>
          <p:nvPr/>
        </p:nvSpPr>
        <p:spPr>
          <a:xfrm>
            <a:off x="2923359" y="2522081"/>
            <a:ext cx="2026920" cy="387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600" dirty="0" err="1">
                <a:solidFill>
                  <a:schemeClr val="accent2"/>
                </a:solidFill>
              </a:rPr>
              <a:t>Two</a:t>
            </a:r>
            <a:r>
              <a:rPr lang="de-DE" sz="1600" dirty="0">
                <a:solidFill>
                  <a:schemeClr val="accent2"/>
                </a:solidFill>
              </a:rPr>
              <a:t> </a:t>
            </a:r>
            <a:r>
              <a:rPr lang="de-DE" sz="1600" dirty="0" err="1">
                <a:solidFill>
                  <a:schemeClr val="accent2"/>
                </a:solidFill>
              </a:rPr>
              <a:t>Witnesses</a:t>
            </a:r>
            <a:endParaRPr lang="de-DE" sz="1600" dirty="0">
              <a:solidFill>
                <a:schemeClr val="accent2"/>
              </a:solidFill>
            </a:endParaRPr>
          </a:p>
          <a:p>
            <a:pPr algn="r"/>
            <a:r>
              <a:rPr lang="de-DE" sz="1600" dirty="0">
                <a:solidFill>
                  <a:schemeClr val="accent2"/>
                </a:solidFill>
              </a:rPr>
              <a:t>On </a:t>
            </a:r>
            <a:r>
              <a:rPr lang="de-DE" sz="1600" dirty="0" err="1">
                <a:solidFill>
                  <a:schemeClr val="accent2"/>
                </a:solidFill>
              </a:rPr>
              <a:t>the</a:t>
            </a:r>
            <a:r>
              <a:rPr lang="de-DE" sz="1600" dirty="0">
                <a:solidFill>
                  <a:schemeClr val="accent2"/>
                </a:solidFill>
              </a:rPr>
              <a:t> Mazzaroth</a:t>
            </a:r>
            <a:endParaRPr lang="en-US" sz="1600" dirty="0">
              <a:solidFill>
                <a:schemeClr val="accent2"/>
              </a:solidFill>
            </a:endParaRPr>
          </a:p>
        </p:txBody>
      </p:sp>
    </p:spTree>
    <p:extLst>
      <p:ext uri="{BB962C8B-B14F-4D97-AF65-F5344CB8AC3E}">
        <p14:creationId xmlns:p14="http://schemas.microsoft.com/office/powerpoint/2010/main" val="3530555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6FD2-794B-3F73-4700-5D7E96EEDD26}"/>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742CF5CC-C177-F262-8E3E-E40EDC0A8F78}"/>
              </a:ext>
            </a:extLst>
          </p:cNvPr>
          <p:cNvPicPr>
            <a:picLocks noChangeAspect="1"/>
          </p:cNvPicPr>
          <p:nvPr/>
        </p:nvPicPr>
        <p:blipFill>
          <a:blip r:embed="rId3"/>
          <a:srcRect l="14287" r="25910"/>
          <a:stretch>
            <a:fillRect/>
          </a:stretch>
        </p:blipFill>
        <p:spPr>
          <a:xfrm>
            <a:off x="0" y="0"/>
            <a:ext cx="6851861" cy="6858000"/>
          </a:xfrm>
          <a:prstGeom prst="rect">
            <a:avLst/>
          </a:prstGeom>
        </p:spPr>
      </p:pic>
      <p:sp>
        <p:nvSpPr>
          <p:cNvPr id="3" name="Textfeld 2">
            <a:extLst>
              <a:ext uri="{FF2B5EF4-FFF2-40B4-BE49-F238E27FC236}">
                <a16:creationId xmlns:a16="http://schemas.microsoft.com/office/drawing/2014/main" id="{9325FC4D-D985-EB97-8883-12D2EE2A754E}"/>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7" name="Textfeld 6">
            <a:extLst>
              <a:ext uri="{FF2B5EF4-FFF2-40B4-BE49-F238E27FC236}">
                <a16:creationId xmlns:a16="http://schemas.microsoft.com/office/drawing/2014/main" id="{B6B22AA2-2677-1C31-B1E6-35F9FFF2049A}"/>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5FFF02AE-0AA4-BBCC-3FB0-AF472F089074}"/>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51645773-2AF2-A76E-3DF4-25831124624A}"/>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0" name="Textfeld 9">
            <a:extLst>
              <a:ext uri="{FF2B5EF4-FFF2-40B4-BE49-F238E27FC236}">
                <a16:creationId xmlns:a16="http://schemas.microsoft.com/office/drawing/2014/main" id="{5B510C08-1996-0071-2755-02594C47BDE8}"/>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1" name="Textfeld 10">
            <a:extLst>
              <a:ext uri="{FF2B5EF4-FFF2-40B4-BE49-F238E27FC236}">
                <a16:creationId xmlns:a16="http://schemas.microsoft.com/office/drawing/2014/main" id="{16561456-62C3-029E-5061-B048C11F1236}"/>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13" name="Textfeld 12">
            <a:extLst>
              <a:ext uri="{FF2B5EF4-FFF2-40B4-BE49-F238E27FC236}">
                <a16:creationId xmlns:a16="http://schemas.microsoft.com/office/drawing/2014/main" id="{4F57058C-9901-0350-50F2-4CBBB29FFC76}"/>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14" name="Textfeld 13">
            <a:extLst>
              <a:ext uri="{FF2B5EF4-FFF2-40B4-BE49-F238E27FC236}">
                <a16:creationId xmlns:a16="http://schemas.microsoft.com/office/drawing/2014/main" id="{0DABEED1-A617-DA2E-9A68-A4481DB261E5}"/>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15" name="Textfeld 14">
            <a:extLst>
              <a:ext uri="{FF2B5EF4-FFF2-40B4-BE49-F238E27FC236}">
                <a16:creationId xmlns:a16="http://schemas.microsoft.com/office/drawing/2014/main" id="{D698C795-DD5A-3EDD-5016-1073502DB89E}"/>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16" name="Textfeld 15">
            <a:extLst>
              <a:ext uri="{FF2B5EF4-FFF2-40B4-BE49-F238E27FC236}">
                <a16:creationId xmlns:a16="http://schemas.microsoft.com/office/drawing/2014/main" id="{5DAA955B-B706-5D1A-2F7D-92075705A89D}"/>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17" name="Textfeld 16">
            <a:extLst>
              <a:ext uri="{FF2B5EF4-FFF2-40B4-BE49-F238E27FC236}">
                <a16:creationId xmlns:a16="http://schemas.microsoft.com/office/drawing/2014/main" id="{F31ADE09-B031-2489-FBA0-DBD6E162DE4F}"/>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5" name="Textfeld 4">
            <a:extLst>
              <a:ext uri="{FF2B5EF4-FFF2-40B4-BE49-F238E27FC236}">
                <a16:creationId xmlns:a16="http://schemas.microsoft.com/office/drawing/2014/main" id="{EA7BA5AC-F1B7-91DD-D0E7-9FCEBC58FA1C}"/>
              </a:ext>
            </a:extLst>
          </p:cNvPr>
          <p:cNvSpPr txBox="1"/>
          <p:nvPr/>
        </p:nvSpPr>
        <p:spPr>
          <a:xfrm>
            <a:off x="5085185" y="1417962"/>
            <a:ext cx="556260" cy="461665"/>
          </a:xfrm>
          <a:prstGeom prst="rect">
            <a:avLst/>
          </a:prstGeom>
          <a:noFill/>
        </p:spPr>
        <p:txBody>
          <a:bodyPr wrap="square">
            <a:spAutoFit/>
          </a:bodyPr>
          <a:lstStyle/>
          <a:p>
            <a:r>
              <a:rPr lang="en-US" sz="2400" dirty="0"/>
              <a:t>✅</a:t>
            </a:r>
          </a:p>
        </p:txBody>
      </p:sp>
      <p:cxnSp>
        <p:nvCxnSpPr>
          <p:cNvPr id="6" name="Gerade Verbindung mit Pfeil 5">
            <a:extLst>
              <a:ext uri="{FF2B5EF4-FFF2-40B4-BE49-F238E27FC236}">
                <a16:creationId xmlns:a16="http://schemas.microsoft.com/office/drawing/2014/main" id="{D800B43C-21D6-121E-3F04-C8F4A79A6723}"/>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83529142-1EFC-823E-A33F-A05B345FB491}"/>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7A85001D-EB6D-F61D-D7D2-9341F1582F56}"/>
              </a:ext>
            </a:extLst>
          </p:cNvPr>
          <p:cNvSpPr/>
          <p:nvPr/>
        </p:nvSpPr>
        <p:spPr>
          <a:xfrm>
            <a:off x="2923359" y="2522081"/>
            <a:ext cx="2026920" cy="387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600" dirty="0" err="1">
                <a:solidFill>
                  <a:schemeClr val="accent2"/>
                </a:solidFill>
              </a:rPr>
              <a:t>Two</a:t>
            </a:r>
            <a:r>
              <a:rPr lang="de-DE" sz="1600" dirty="0">
                <a:solidFill>
                  <a:schemeClr val="accent2"/>
                </a:solidFill>
              </a:rPr>
              <a:t> </a:t>
            </a:r>
            <a:r>
              <a:rPr lang="de-DE" sz="1600" dirty="0" err="1">
                <a:solidFill>
                  <a:schemeClr val="accent2"/>
                </a:solidFill>
              </a:rPr>
              <a:t>Witnesses</a:t>
            </a:r>
            <a:endParaRPr lang="de-DE" sz="1600" dirty="0">
              <a:solidFill>
                <a:schemeClr val="accent2"/>
              </a:solidFill>
            </a:endParaRPr>
          </a:p>
          <a:p>
            <a:pPr algn="r"/>
            <a:r>
              <a:rPr lang="de-DE" sz="1600" dirty="0">
                <a:solidFill>
                  <a:schemeClr val="accent2"/>
                </a:solidFill>
              </a:rPr>
              <a:t>On </a:t>
            </a:r>
            <a:r>
              <a:rPr lang="de-DE" sz="1600" dirty="0" err="1">
                <a:solidFill>
                  <a:schemeClr val="accent2"/>
                </a:solidFill>
              </a:rPr>
              <a:t>the</a:t>
            </a:r>
            <a:r>
              <a:rPr lang="de-DE" sz="1600" dirty="0">
                <a:solidFill>
                  <a:schemeClr val="accent2"/>
                </a:solidFill>
              </a:rPr>
              <a:t> Mazzaroth</a:t>
            </a:r>
            <a:endParaRPr lang="en-US" sz="1600" dirty="0">
              <a:solidFill>
                <a:schemeClr val="accent2"/>
              </a:solidFill>
            </a:endParaRPr>
          </a:p>
        </p:txBody>
      </p:sp>
      <p:sp>
        <p:nvSpPr>
          <p:cNvPr id="12" name="Rechteck: abgerundete Ecken 11">
            <a:extLst>
              <a:ext uri="{FF2B5EF4-FFF2-40B4-BE49-F238E27FC236}">
                <a16:creationId xmlns:a16="http://schemas.microsoft.com/office/drawing/2014/main" id="{9277455B-25D2-DAE4-458D-232200C3CA55}"/>
              </a:ext>
            </a:extLst>
          </p:cNvPr>
          <p:cNvSpPr/>
          <p:nvPr/>
        </p:nvSpPr>
        <p:spPr>
          <a:xfrm>
            <a:off x="6934200" y="64120"/>
            <a:ext cx="5137625" cy="4451295"/>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In the dream, people are seen </a:t>
            </a:r>
            <a:r>
              <a:rPr lang="en-US" sz="1600" dirty="0">
                <a:solidFill>
                  <a:schemeClr val="bg1"/>
                </a:solidFill>
                <a:highlight>
                  <a:srgbClr val="00FFFF"/>
                </a:highlight>
              </a:rPr>
              <a:t>measuring distances between stars within constellations in Stellarium</a:t>
            </a:r>
            <a:r>
              <a:rPr lang="en-US" sz="1600" dirty="0">
                <a:solidFill>
                  <a:schemeClr val="bg1"/>
                </a:solidFill>
              </a:rPr>
              <a:t>.</a:t>
            </a:r>
          </a:p>
          <a:p>
            <a:pPr marL="0" lvl="1"/>
            <a:endParaRPr lang="en-US" sz="1600" dirty="0">
              <a:solidFill>
                <a:schemeClr val="bg1"/>
              </a:solidFill>
            </a:endParaRPr>
          </a:p>
          <a:p>
            <a:pPr marL="0" lvl="1"/>
            <a:r>
              <a:rPr lang="en-US" sz="1600" dirty="0">
                <a:solidFill>
                  <a:schemeClr val="bg1"/>
                </a:solidFill>
              </a:rPr>
              <a:t>In the dream, one also hears that there are </a:t>
            </a:r>
            <a:r>
              <a:rPr lang="en-US" sz="1600" dirty="0">
                <a:solidFill>
                  <a:schemeClr val="bg1"/>
                </a:solidFill>
                <a:highlight>
                  <a:srgbClr val="FFFF00"/>
                </a:highlight>
              </a:rPr>
              <a:t>70 stars</a:t>
            </a:r>
            <a:r>
              <a:rPr lang="en-US" sz="1600" dirty="0">
                <a:solidFill>
                  <a:schemeClr val="bg1"/>
                </a:solidFill>
              </a:rPr>
              <a:t>, which are recorded as if in an </a:t>
            </a:r>
            <a:r>
              <a:rPr lang="en-US" sz="1600" dirty="0">
                <a:solidFill>
                  <a:schemeClr val="bg1"/>
                </a:solidFill>
                <a:highlight>
                  <a:srgbClr val="FFFF00"/>
                </a:highlight>
              </a:rPr>
              <a:t>album</a:t>
            </a:r>
            <a:r>
              <a:rPr lang="en-US" sz="1600" dirty="0">
                <a:solidFill>
                  <a:schemeClr val="bg1"/>
                </a:solidFill>
              </a:rPr>
              <a:t>.</a:t>
            </a:r>
          </a:p>
          <a:p>
            <a:pPr marL="0" lvl="1"/>
            <a:endParaRPr lang="en-US" sz="1600" dirty="0">
              <a:solidFill>
                <a:schemeClr val="bg1"/>
              </a:solidFill>
            </a:endParaRPr>
          </a:p>
          <a:p>
            <a:pPr marL="0" lvl="1"/>
            <a:r>
              <a:rPr lang="en-US" sz="1600" dirty="0">
                <a:solidFill>
                  <a:schemeClr val="bg1"/>
                </a:solidFill>
              </a:rPr>
              <a:t>Sometimes one has to </a:t>
            </a:r>
            <a:r>
              <a:rPr lang="en-US" sz="1600" dirty="0">
                <a:solidFill>
                  <a:schemeClr val="bg1"/>
                </a:solidFill>
                <a:highlight>
                  <a:srgbClr val="FFFF00"/>
                </a:highlight>
              </a:rPr>
              <a:t>zoom in</a:t>
            </a:r>
            <a:r>
              <a:rPr lang="en-US" sz="1600" dirty="0">
                <a:solidFill>
                  <a:schemeClr val="bg1"/>
                </a:solidFill>
              </a:rPr>
              <a:t>, and while doing so, the people find the sought-after </a:t>
            </a:r>
            <a:r>
              <a:rPr lang="en-US" sz="1600" dirty="0">
                <a:solidFill>
                  <a:schemeClr val="bg1"/>
                </a:solidFill>
                <a:highlight>
                  <a:srgbClr val="00FFFF"/>
                </a:highlight>
              </a:rPr>
              <a:t>final star</a:t>
            </a:r>
            <a:r>
              <a:rPr lang="en-US" sz="1600" dirty="0">
                <a:solidFill>
                  <a:schemeClr val="bg1"/>
                </a:solidFill>
              </a:rPr>
              <a:t>, which has something to do with a </a:t>
            </a:r>
            <a:r>
              <a:rPr lang="en-US" sz="1600" dirty="0">
                <a:solidFill>
                  <a:schemeClr val="bg1"/>
                </a:solidFill>
                <a:highlight>
                  <a:srgbClr val="00FFFF"/>
                </a:highlight>
              </a:rPr>
              <a:t>“prophet.”</a:t>
            </a:r>
          </a:p>
          <a:p>
            <a:pPr marL="0" lvl="1"/>
            <a:endParaRPr lang="en-US" sz="1600" dirty="0">
              <a:solidFill>
                <a:schemeClr val="bg1"/>
              </a:solidFill>
            </a:endParaRPr>
          </a:p>
          <a:p>
            <a:pPr marL="0" lvl="1"/>
            <a:r>
              <a:rPr lang="en-US" sz="1600" dirty="0">
                <a:solidFill>
                  <a:schemeClr val="bg1"/>
                </a:solidFill>
              </a:rPr>
              <a:t>And the discovery relates to something like a </a:t>
            </a:r>
            <a:r>
              <a:rPr lang="en-US" sz="1600" dirty="0">
                <a:solidFill>
                  <a:schemeClr val="bg1"/>
                </a:solidFill>
                <a:highlight>
                  <a:srgbClr val="00FFFF"/>
                </a:highlight>
              </a:rPr>
              <a:t>“predesigned figure.”</a:t>
            </a:r>
          </a:p>
          <a:p>
            <a:pPr marL="0" lvl="1"/>
            <a:endParaRPr lang="en-US" sz="1600" dirty="0">
              <a:solidFill>
                <a:schemeClr val="bg1"/>
              </a:solidFill>
            </a:endParaRPr>
          </a:p>
          <a:p>
            <a:pPr marL="0" lvl="1"/>
            <a:r>
              <a:rPr lang="en-US" sz="1600" dirty="0">
                <a:solidFill>
                  <a:schemeClr val="bg1"/>
                </a:solidFill>
              </a:rPr>
              <a:t>By zooming in further, </a:t>
            </a:r>
            <a:r>
              <a:rPr lang="en-US" sz="1600" dirty="0">
                <a:solidFill>
                  <a:schemeClr val="bg1"/>
                </a:solidFill>
                <a:highlight>
                  <a:srgbClr val="00FFFF"/>
                </a:highlight>
              </a:rPr>
              <a:t>another star is pointed out, but it has no name.</a:t>
            </a:r>
            <a:endParaRPr lang="de-DE" sz="1600" dirty="0">
              <a:solidFill>
                <a:schemeClr val="bg1"/>
              </a:solidFill>
              <a:highlight>
                <a:srgbClr val="00FFFF"/>
              </a:highlight>
            </a:endParaRPr>
          </a:p>
        </p:txBody>
      </p:sp>
    </p:spTree>
    <p:extLst>
      <p:ext uri="{BB962C8B-B14F-4D97-AF65-F5344CB8AC3E}">
        <p14:creationId xmlns:p14="http://schemas.microsoft.com/office/powerpoint/2010/main" val="234405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900F-B700-33BA-0CA2-53BCD6A9851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961E9CD-73B9-3AAE-DBDD-4462E41725DF}"/>
              </a:ext>
            </a:extLst>
          </p:cNvPr>
          <p:cNvPicPr>
            <a:picLocks noChangeAspect="1"/>
          </p:cNvPicPr>
          <p:nvPr/>
        </p:nvPicPr>
        <p:blipFill>
          <a:blip r:embed="rId3"/>
          <a:stretch>
            <a:fillRect/>
          </a:stretch>
        </p:blipFill>
        <p:spPr>
          <a:xfrm>
            <a:off x="852487" y="-9368"/>
            <a:ext cx="10487025" cy="6867368"/>
          </a:xfrm>
          <a:prstGeom prst="rect">
            <a:avLst/>
          </a:prstGeom>
        </p:spPr>
      </p:pic>
      <p:pic>
        <p:nvPicPr>
          <p:cNvPr id="5" name="Grafik 4">
            <a:extLst>
              <a:ext uri="{FF2B5EF4-FFF2-40B4-BE49-F238E27FC236}">
                <a16:creationId xmlns:a16="http://schemas.microsoft.com/office/drawing/2014/main" id="{C9EF2F55-3940-F472-7036-10E509BC9CCC}"/>
              </a:ext>
            </a:extLst>
          </p:cNvPr>
          <p:cNvPicPr>
            <a:picLocks noChangeAspect="1"/>
          </p:cNvPicPr>
          <p:nvPr/>
        </p:nvPicPr>
        <p:blipFill>
          <a:blip r:embed="rId4"/>
          <a:stretch>
            <a:fillRect/>
          </a:stretch>
        </p:blipFill>
        <p:spPr>
          <a:xfrm>
            <a:off x="1102587" y="167640"/>
            <a:ext cx="2907816" cy="3048000"/>
          </a:xfrm>
          <a:prstGeom prst="rect">
            <a:avLst/>
          </a:prstGeom>
        </p:spPr>
      </p:pic>
      <p:sp>
        <p:nvSpPr>
          <p:cNvPr id="2" name="TextBox 5">
            <a:extLst>
              <a:ext uri="{FF2B5EF4-FFF2-40B4-BE49-F238E27FC236}">
                <a16:creationId xmlns:a16="http://schemas.microsoft.com/office/drawing/2014/main" id="{4C48A6DB-32F2-2E81-4F71-D70DE4D4CC3A}"/>
              </a:ext>
            </a:extLst>
          </p:cNvPr>
          <p:cNvSpPr txBox="1"/>
          <p:nvPr/>
        </p:nvSpPr>
        <p:spPr>
          <a:xfrm>
            <a:off x="1494496" y="4739521"/>
            <a:ext cx="5477364"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winepress </a:t>
            </a:r>
            <a:r>
              <a:rPr lang="en-US" sz="2200" b="1" noProof="0" dirty="0">
                <a:latin typeface="Shadows Into Light Two" panose="02000506000000020004" pitchFamily="2" charset="0"/>
              </a:rPr>
              <a:t>was trodden without the city</a:t>
            </a:r>
            <a:r>
              <a:rPr lang="en-US" sz="2200" noProof="0" dirty="0">
                <a:latin typeface="Shadows Into Light Two" panose="02000506000000020004" pitchFamily="2" charset="0"/>
              </a:rPr>
              <a:t>, and blood came out of the winepress, </a:t>
            </a:r>
            <a:r>
              <a:rPr lang="en-US" sz="2200" b="1" noProof="0" dirty="0">
                <a:latin typeface="Shadows Into Light Two" panose="02000506000000020004" pitchFamily="2" charset="0"/>
              </a:rPr>
              <a:t>even unto the horse bridles, by the space of a thousand and six hundred furlongs.</a:t>
            </a:r>
            <a:r>
              <a:rPr lang="en-US" sz="2200" noProof="0" dirty="0">
                <a:latin typeface="Shadows Into Light Two" panose="02000506000000020004" pitchFamily="2" charset="0"/>
              </a:rPr>
              <a:t> </a:t>
            </a:r>
          </a:p>
          <a:p>
            <a:r>
              <a:rPr lang="en-US" sz="2200" i="1" noProof="0" dirty="0">
                <a:latin typeface="Shadows Into Light Two" panose="02000506000000020004" pitchFamily="2" charset="0"/>
              </a:rPr>
              <a:t>(Revelation 14:20)</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375373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F59-71F1-301C-ABFB-73815D5C04B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10478A5-9F00-D848-C51B-1BEBE600FD33}"/>
              </a:ext>
            </a:extLst>
          </p:cNvPr>
          <p:cNvPicPr>
            <a:picLocks noChangeAspect="1"/>
          </p:cNvPicPr>
          <p:nvPr/>
        </p:nvPicPr>
        <p:blipFill>
          <a:blip r:embed="rId3"/>
          <a:stretch>
            <a:fillRect/>
          </a:stretch>
        </p:blipFill>
        <p:spPr>
          <a:xfrm>
            <a:off x="1011521" y="0"/>
            <a:ext cx="10168958" cy="6858000"/>
          </a:xfrm>
          <a:prstGeom prst="rect">
            <a:avLst/>
          </a:prstGeom>
        </p:spPr>
      </p:pic>
    </p:spTree>
    <p:extLst>
      <p:ext uri="{BB962C8B-B14F-4D97-AF65-F5344CB8AC3E}">
        <p14:creationId xmlns:p14="http://schemas.microsoft.com/office/powerpoint/2010/main" val="424024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F0F2-3DB0-AFAC-9C41-EEAFE09AB44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43538B0-F20C-CE57-3CD0-5F682F096F7A}"/>
              </a:ext>
            </a:extLst>
          </p:cNvPr>
          <p:cNvPicPr>
            <a:picLocks noChangeAspect="1"/>
          </p:cNvPicPr>
          <p:nvPr/>
        </p:nvPicPr>
        <p:blipFill>
          <a:blip r:embed="rId3"/>
          <a:stretch>
            <a:fillRect/>
          </a:stretch>
        </p:blipFill>
        <p:spPr>
          <a:xfrm>
            <a:off x="144066" y="548197"/>
            <a:ext cx="5575800" cy="5767054"/>
          </a:xfrm>
          <a:prstGeom prst="rect">
            <a:avLst/>
          </a:prstGeom>
        </p:spPr>
      </p:pic>
      <p:pic>
        <p:nvPicPr>
          <p:cNvPr id="10" name="Grafik 9">
            <a:extLst>
              <a:ext uri="{FF2B5EF4-FFF2-40B4-BE49-F238E27FC236}">
                <a16:creationId xmlns:a16="http://schemas.microsoft.com/office/drawing/2014/main" id="{B95A7C4D-4FC9-CC92-48DE-ADDECAED968E}"/>
              </a:ext>
            </a:extLst>
          </p:cNvPr>
          <p:cNvPicPr>
            <a:picLocks noChangeAspect="1"/>
          </p:cNvPicPr>
          <p:nvPr/>
        </p:nvPicPr>
        <p:blipFill>
          <a:blip r:embed="rId4"/>
          <a:stretch>
            <a:fillRect/>
          </a:stretch>
        </p:blipFill>
        <p:spPr>
          <a:xfrm>
            <a:off x="5812333" y="4695251"/>
            <a:ext cx="1620000" cy="1620000"/>
          </a:xfrm>
          <a:prstGeom prst="rect">
            <a:avLst/>
          </a:prstGeom>
        </p:spPr>
      </p:pic>
    </p:spTree>
    <p:extLst>
      <p:ext uri="{BB962C8B-B14F-4D97-AF65-F5344CB8AC3E}">
        <p14:creationId xmlns:p14="http://schemas.microsoft.com/office/powerpoint/2010/main" val="28012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A327-C70D-47D1-FCEC-B91EE20781C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F6C2142-B246-ADDC-1266-A8C26FD827C4}"/>
              </a:ext>
            </a:extLst>
          </p:cNvPr>
          <p:cNvPicPr>
            <a:picLocks noChangeAspect="1"/>
          </p:cNvPicPr>
          <p:nvPr/>
        </p:nvPicPr>
        <p:blipFill>
          <a:blip r:embed="rId3"/>
          <a:stretch>
            <a:fillRect/>
          </a:stretch>
        </p:blipFill>
        <p:spPr>
          <a:xfrm>
            <a:off x="1011521" y="0"/>
            <a:ext cx="10168958" cy="6858000"/>
          </a:xfrm>
          <a:prstGeom prst="rect">
            <a:avLst/>
          </a:prstGeom>
        </p:spPr>
      </p:pic>
      <p:sp>
        <p:nvSpPr>
          <p:cNvPr id="2" name="Ellipse 1">
            <a:extLst>
              <a:ext uri="{FF2B5EF4-FFF2-40B4-BE49-F238E27FC236}">
                <a16:creationId xmlns:a16="http://schemas.microsoft.com/office/drawing/2014/main" id="{B073C035-E037-4589-1CE6-738520D0D4C2}"/>
              </a:ext>
            </a:extLst>
          </p:cNvPr>
          <p:cNvSpPr/>
          <p:nvPr/>
        </p:nvSpPr>
        <p:spPr>
          <a:xfrm>
            <a:off x="8282940" y="586740"/>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hteck: abgerundete Ecken 3">
            <a:extLst>
              <a:ext uri="{FF2B5EF4-FFF2-40B4-BE49-F238E27FC236}">
                <a16:creationId xmlns:a16="http://schemas.microsoft.com/office/drawing/2014/main" id="{0D1B7AB0-4BED-5519-28B9-F9654D57F86F}"/>
              </a:ext>
            </a:extLst>
          </p:cNvPr>
          <p:cNvSpPr/>
          <p:nvPr/>
        </p:nvSpPr>
        <p:spPr>
          <a:xfrm>
            <a:off x="99060" y="60960"/>
            <a:ext cx="5134980" cy="305562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2800" b="1" dirty="0">
                <a:solidFill>
                  <a:schemeClr val="bg1"/>
                </a:solidFill>
              </a:rPr>
              <a:t>Polis (</a:t>
            </a:r>
            <a:r>
              <a:rPr lang="el-GR" sz="2800" b="1" dirty="0">
                <a:solidFill>
                  <a:schemeClr val="bg1"/>
                </a:solidFill>
              </a:rPr>
              <a:t>μ </a:t>
            </a:r>
            <a:r>
              <a:rPr lang="de-DE" sz="2800" b="1" dirty="0" err="1">
                <a:solidFill>
                  <a:schemeClr val="bg1"/>
                </a:solidFill>
              </a:rPr>
              <a:t>Sagittarii</a:t>
            </a:r>
            <a:r>
              <a:rPr lang="de-DE" sz="2800" b="1" dirty="0">
                <a:solidFill>
                  <a:schemeClr val="bg1"/>
                </a:solidFill>
              </a:rPr>
              <a:t>)</a:t>
            </a:r>
          </a:p>
          <a:p>
            <a:pPr marL="0" lvl="1"/>
            <a:r>
              <a:rPr lang="de-DE" sz="1600" dirty="0">
                <a:solidFill>
                  <a:schemeClr val="bg1"/>
                </a:solidFill>
              </a:rPr>
              <a:t>•	</a:t>
            </a:r>
            <a:r>
              <a:rPr lang="en-US" sz="1600" dirty="0">
                <a:solidFill>
                  <a:schemeClr val="bg1"/>
                </a:solidFill>
              </a:rPr>
              <a:t>Location: μ </a:t>
            </a:r>
            <a:r>
              <a:rPr lang="en-US" sz="1600" dirty="0" err="1">
                <a:solidFill>
                  <a:schemeClr val="bg1"/>
                </a:solidFill>
              </a:rPr>
              <a:t>Sgr</a:t>
            </a:r>
            <a:r>
              <a:rPr lang="en-US" sz="1600" dirty="0">
                <a:solidFill>
                  <a:schemeClr val="bg1"/>
                </a:solidFill>
              </a:rPr>
              <a:t>, one of the bright stars above the “Teapot.”</a:t>
            </a:r>
          </a:p>
          <a:p>
            <a:pPr marL="0" lvl="1"/>
            <a:r>
              <a:rPr lang="de-DE" sz="1600" dirty="0">
                <a:solidFill>
                  <a:schemeClr val="bg1"/>
                </a:solidFill>
              </a:rPr>
              <a:t>•	Name: </a:t>
            </a:r>
            <a:r>
              <a:rPr lang="de-DE" sz="1600" dirty="0" err="1">
                <a:solidFill>
                  <a:schemeClr val="bg1"/>
                </a:solidFill>
              </a:rPr>
              <a:t>from</a:t>
            </a:r>
            <a:r>
              <a:rPr lang="de-DE" sz="1600" dirty="0">
                <a:solidFill>
                  <a:schemeClr val="bg1"/>
                </a:solidFill>
              </a:rPr>
              <a:t> </a:t>
            </a:r>
            <a:r>
              <a:rPr lang="de-DE" sz="1600" dirty="0" err="1">
                <a:solidFill>
                  <a:schemeClr val="bg1"/>
                </a:solidFill>
              </a:rPr>
              <a:t>the</a:t>
            </a:r>
            <a:r>
              <a:rPr lang="de-DE" sz="1600" dirty="0">
                <a:solidFill>
                  <a:schemeClr val="bg1"/>
                </a:solidFill>
              </a:rPr>
              <a:t> </a:t>
            </a:r>
            <a:r>
              <a:rPr lang="de-DE" sz="1600" dirty="0" err="1">
                <a:solidFill>
                  <a:schemeClr val="bg1"/>
                </a:solidFill>
              </a:rPr>
              <a:t>Arabic</a:t>
            </a:r>
            <a:r>
              <a:rPr lang="de-DE" sz="1600" dirty="0">
                <a:solidFill>
                  <a:schemeClr val="bg1"/>
                </a:solidFill>
              </a:rPr>
              <a:t> al-</a:t>
            </a:r>
            <a:r>
              <a:rPr lang="de-DE" sz="1600" dirty="0" err="1">
                <a:solidFill>
                  <a:schemeClr val="bg1"/>
                </a:solidFill>
              </a:rPr>
              <a:t>Bulūṣ</a:t>
            </a:r>
            <a:r>
              <a:rPr lang="de-DE" sz="1600" dirty="0">
                <a:solidFill>
                  <a:schemeClr val="bg1"/>
                </a:solidFill>
              </a:rPr>
              <a:t> ( → </a:t>
            </a:r>
            <a:r>
              <a:rPr lang="ar-AE" sz="1600" dirty="0">
                <a:solidFill>
                  <a:schemeClr val="bg1"/>
                </a:solidFill>
              </a:rPr>
              <a:t>البُلص‎</a:t>
            </a:r>
            <a:r>
              <a:rPr lang="en-US" sz="1600" dirty="0">
                <a:solidFill>
                  <a:schemeClr val="bg1"/>
                </a:solidFill>
              </a:rPr>
              <a:t> ), </a:t>
            </a:r>
            <a:r>
              <a:rPr lang="de-DE" sz="1600" dirty="0">
                <a:solidFill>
                  <a:schemeClr val="bg1"/>
                </a:solidFill>
              </a:rPr>
              <a:t>in some sources, Albulaan.</a:t>
            </a:r>
          </a:p>
          <a:p>
            <a:pPr marL="0" lvl="1"/>
            <a:r>
              <a:rPr lang="de-DE" sz="1600" dirty="0">
                <a:solidFill>
                  <a:schemeClr val="bg1"/>
                </a:solidFill>
              </a:rPr>
              <a:t>•	</a:t>
            </a:r>
            <a:r>
              <a:rPr lang="en-US" sz="1600" b="1" dirty="0">
                <a:solidFill>
                  <a:schemeClr val="bg1"/>
                </a:solidFill>
                <a:highlight>
                  <a:srgbClr val="FFFF00"/>
                </a:highlight>
              </a:rPr>
              <a:t>Originally means “the foals” or “the young horses.”</a:t>
            </a:r>
            <a:endParaRPr lang="de-DE" sz="1600" b="1" dirty="0">
              <a:solidFill>
                <a:schemeClr val="bg1"/>
              </a:solidFill>
              <a:highlight>
                <a:srgbClr val="FFFF00"/>
              </a:highlight>
            </a:endParaRPr>
          </a:p>
          <a:p>
            <a:pPr marL="0" lvl="1"/>
            <a:r>
              <a:rPr lang="de-DE" sz="1600" dirty="0">
                <a:solidFill>
                  <a:schemeClr val="bg1"/>
                </a:solidFill>
              </a:rPr>
              <a:t>•	</a:t>
            </a:r>
            <a:r>
              <a:rPr lang="de-DE" sz="1600" dirty="0" err="1">
                <a:solidFill>
                  <a:schemeClr val="bg1"/>
                </a:solidFill>
              </a:rPr>
              <a:t>Later</a:t>
            </a:r>
            <a:r>
              <a:rPr lang="de-DE" sz="1600" dirty="0">
                <a:solidFill>
                  <a:schemeClr val="bg1"/>
                </a:solidFill>
              </a:rPr>
              <a:t> </a:t>
            </a:r>
            <a:r>
              <a:rPr lang="de-DE" sz="1600" dirty="0" err="1">
                <a:solidFill>
                  <a:schemeClr val="bg1"/>
                </a:solidFill>
              </a:rPr>
              <a:t>Latinized</a:t>
            </a:r>
            <a:r>
              <a:rPr lang="de-DE" sz="1600" dirty="0">
                <a:solidFill>
                  <a:schemeClr val="bg1"/>
                </a:solidFill>
              </a:rPr>
              <a:t> </a:t>
            </a:r>
            <a:r>
              <a:rPr lang="de-DE" sz="1600" dirty="0" err="1">
                <a:solidFill>
                  <a:schemeClr val="bg1"/>
                </a:solidFill>
              </a:rPr>
              <a:t>to</a:t>
            </a:r>
            <a:r>
              <a:rPr lang="de-DE" sz="1600" dirty="0">
                <a:solidFill>
                  <a:schemeClr val="bg1"/>
                </a:solidFill>
              </a:rPr>
              <a:t> “Polis.”</a:t>
            </a:r>
          </a:p>
          <a:p>
            <a:pPr marL="0" lvl="1"/>
            <a:r>
              <a:rPr lang="de-DE" sz="1600" dirty="0">
                <a:solidFill>
                  <a:schemeClr val="bg1"/>
                </a:solidFill>
              </a:rPr>
              <a:t>•	</a:t>
            </a:r>
            <a:r>
              <a:rPr lang="en-US" sz="1600" dirty="0">
                <a:solidFill>
                  <a:schemeClr val="bg1"/>
                </a:solidFill>
              </a:rPr>
              <a:t>Reference: Fits the idea of the Archer/Centaur as a horse figure.</a:t>
            </a:r>
            <a:endParaRPr lang="de-DE" sz="1600" dirty="0">
              <a:solidFill>
                <a:schemeClr val="bg1"/>
              </a:solidFill>
            </a:endParaRPr>
          </a:p>
        </p:txBody>
      </p:sp>
      <p:sp>
        <p:nvSpPr>
          <p:cNvPr id="6" name="TextBox 5">
            <a:extLst>
              <a:ext uri="{FF2B5EF4-FFF2-40B4-BE49-F238E27FC236}">
                <a16:creationId xmlns:a16="http://schemas.microsoft.com/office/drawing/2014/main" id="{8A931A5F-0863-AA8D-5D82-BA1592D2C47A}"/>
              </a:ext>
            </a:extLst>
          </p:cNvPr>
          <p:cNvSpPr txBox="1"/>
          <p:nvPr/>
        </p:nvSpPr>
        <p:spPr>
          <a:xfrm>
            <a:off x="1494496" y="4739521"/>
            <a:ext cx="5477364"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winepress </a:t>
            </a:r>
            <a:r>
              <a:rPr lang="en-US" sz="2200" b="1" noProof="0" dirty="0">
                <a:latin typeface="Shadows Into Light Two" panose="02000506000000020004" pitchFamily="2" charset="0"/>
              </a:rPr>
              <a:t>was trodden without the city</a:t>
            </a:r>
            <a:r>
              <a:rPr lang="en-US" sz="2200" noProof="0" dirty="0">
                <a:latin typeface="Shadows Into Light Two" panose="02000506000000020004" pitchFamily="2" charset="0"/>
              </a:rPr>
              <a:t>, and blood came out of the winepress, </a:t>
            </a:r>
            <a:r>
              <a:rPr lang="en-US" sz="2200" b="1" noProof="0" dirty="0">
                <a:latin typeface="Shadows Into Light Two" panose="02000506000000020004" pitchFamily="2" charset="0"/>
              </a:rPr>
              <a:t>even unto the horse bridles, by the space of a thousand and six hundred furlongs.</a:t>
            </a:r>
            <a:r>
              <a:rPr lang="en-US" sz="2200" noProof="0" dirty="0">
                <a:latin typeface="Shadows Into Light Two" panose="02000506000000020004" pitchFamily="2" charset="0"/>
              </a:rPr>
              <a:t> </a:t>
            </a:r>
          </a:p>
          <a:p>
            <a:r>
              <a:rPr lang="en-US" sz="2200" i="1" noProof="0" dirty="0">
                <a:latin typeface="Shadows Into Light Two" panose="02000506000000020004" pitchFamily="2" charset="0"/>
              </a:rPr>
              <a:t>(Revelation 14:20)</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72373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6B70-7BB5-AC68-FE07-C580EDBFAEA2}"/>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1B95984A-5006-3704-8EB2-F53066D6A9A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3" name="Rechteck: abgerundete Ecken 2">
            <a:extLst>
              <a:ext uri="{FF2B5EF4-FFF2-40B4-BE49-F238E27FC236}">
                <a16:creationId xmlns:a16="http://schemas.microsoft.com/office/drawing/2014/main" id="{D6C7131C-D21F-007F-12E3-106657D9B8DF}"/>
              </a:ext>
            </a:extLst>
          </p:cNvPr>
          <p:cNvSpPr/>
          <p:nvPr/>
        </p:nvSpPr>
        <p:spPr>
          <a:xfrm>
            <a:off x="9432885" y="64120"/>
            <a:ext cx="2580610" cy="632906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In the dream, people are seen </a:t>
            </a:r>
            <a:r>
              <a:rPr lang="en-US" sz="1600" dirty="0">
                <a:solidFill>
                  <a:schemeClr val="bg1"/>
                </a:solidFill>
                <a:highlight>
                  <a:srgbClr val="00FFFF"/>
                </a:highlight>
              </a:rPr>
              <a:t>measuring distances between stars within constellations in Stellarium</a:t>
            </a:r>
            <a:r>
              <a:rPr lang="en-US" sz="1600" dirty="0">
                <a:solidFill>
                  <a:schemeClr val="bg1"/>
                </a:solidFill>
              </a:rPr>
              <a:t>.</a:t>
            </a:r>
          </a:p>
          <a:p>
            <a:pPr marL="0" lvl="1"/>
            <a:endParaRPr lang="en-US" sz="1600" dirty="0">
              <a:solidFill>
                <a:schemeClr val="bg1"/>
              </a:solidFill>
            </a:endParaRPr>
          </a:p>
          <a:p>
            <a:pPr marL="0" lvl="1"/>
            <a:r>
              <a:rPr lang="en-US" sz="1600" dirty="0">
                <a:solidFill>
                  <a:schemeClr val="bg1"/>
                </a:solidFill>
              </a:rPr>
              <a:t>In the dream, one also hears that there are </a:t>
            </a:r>
            <a:r>
              <a:rPr lang="en-US" sz="1600" dirty="0">
                <a:solidFill>
                  <a:schemeClr val="bg1"/>
                </a:solidFill>
                <a:highlight>
                  <a:srgbClr val="FFFF00"/>
                </a:highlight>
              </a:rPr>
              <a:t>70 stars</a:t>
            </a:r>
            <a:r>
              <a:rPr lang="en-US" sz="1600" dirty="0">
                <a:solidFill>
                  <a:schemeClr val="bg1"/>
                </a:solidFill>
              </a:rPr>
              <a:t>, which are recorded as if in an </a:t>
            </a:r>
            <a:r>
              <a:rPr lang="en-US" sz="1600" dirty="0">
                <a:solidFill>
                  <a:schemeClr val="bg1"/>
                </a:solidFill>
                <a:highlight>
                  <a:srgbClr val="FFFF00"/>
                </a:highlight>
              </a:rPr>
              <a:t>album</a:t>
            </a:r>
            <a:r>
              <a:rPr lang="en-US" sz="1600" dirty="0">
                <a:solidFill>
                  <a:schemeClr val="bg1"/>
                </a:solidFill>
              </a:rPr>
              <a:t>.</a:t>
            </a:r>
          </a:p>
          <a:p>
            <a:pPr marL="0" lvl="1"/>
            <a:endParaRPr lang="en-US" sz="1600" dirty="0">
              <a:solidFill>
                <a:schemeClr val="bg1"/>
              </a:solidFill>
            </a:endParaRPr>
          </a:p>
          <a:p>
            <a:pPr marL="0" lvl="1"/>
            <a:r>
              <a:rPr lang="en-US" sz="1600" dirty="0">
                <a:solidFill>
                  <a:schemeClr val="bg1"/>
                </a:solidFill>
              </a:rPr>
              <a:t>Sometimes one has to </a:t>
            </a:r>
            <a:r>
              <a:rPr lang="en-US" sz="1600" dirty="0">
                <a:solidFill>
                  <a:schemeClr val="bg1"/>
                </a:solidFill>
                <a:highlight>
                  <a:srgbClr val="FFFF00"/>
                </a:highlight>
              </a:rPr>
              <a:t>zoom in</a:t>
            </a:r>
            <a:r>
              <a:rPr lang="en-US" sz="1600" dirty="0">
                <a:solidFill>
                  <a:schemeClr val="bg1"/>
                </a:solidFill>
              </a:rPr>
              <a:t>, and while doing so, the people find the sought-after </a:t>
            </a:r>
            <a:r>
              <a:rPr lang="en-US" sz="1600" dirty="0">
                <a:solidFill>
                  <a:schemeClr val="bg1"/>
                </a:solidFill>
                <a:highlight>
                  <a:srgbClr val="00FFFF"/>
                </a:highlight>
              </a:rPr>
              <a:t>final star</a:t>
            </a:r>
            <a:r>
              <a:rPr lang="en-US" sz="1600" dirty="0">
                <a:solidFill>
                  <a:schemeClr val="bg1"/>
                </a:solidFill>
              </a:rPr>
              <a:t>, which has something to do with a </a:t>
            </a:r>
            <a:r>
              <a:rPr lang="en-US" sz="1600" dirty="0">
                <a:solidFill>
                  <a:schemeClr val="bg1"/>
                </a:solidFill>
                <a:highlight>
                  <a:srgbClr val="00FFFF"/>
                </a:highlight>
              </a:rPr>
              <a:t>“prophet.”</a:t>
            </a:r>
          </a:p>
          <a:p>
            <a:pPr marL="0" lvl="1"/>
            <a:endParaRPr lang="en-US" sz="1600" dirty="0">
              <a:solidFill>
                <a:schemeClr val="bg1"/>
              </a:solidFill>
            </a:endParaRPr>
          </a:p>
          <a:p>
            <a:pPr marL="0" lvl="1"/>
            <a:r>
              <a:rPr lang="en-US" sz="1600" dirty="0">
                <a:solidFill>
                  <a:schemeClr val="bg1"/>
                </a:solidFill>
              </a:rPr>
              <a:t>And the discovery relates to something like a </a:t>
            </a:r>
            <a:r>
              <a:rPr lang="en-US" sz="1600" dirty="0">
                <a:solidFill>
                  <a:schemeClr val="bg1"/>
                </a:solidFill>
                <a:highlight>
                  <a:srgbClr val="00FFFF"/>
                </a:highlight>
              </a:rPr>
              <a:t>“predesigned figure.”</a:t>
            </a:r>
          </a:p>
          <a:p>
            <a:pPr marL="0" lvl="1"/>
            <a:endParaRPr lang="en-US" sz="1600" dirty="0">
              <a:solidFill>
                <a:schemeClr val="bg1"/>
              </a:solidFill>
            </a:endParaRPr>
          </a:p>
          <a:p>
            <a:pPr marL="0" lvl="1"/>
            <a:r>
              <a:rPr lang="en-US" sz="1600" dirty="0">
                <a:solidFill>
                  <a:schemeClr val="bg1"/>
                </a:solidFill>
              </a:rPr>
              <a:t>By zooming in further, </a:t>
            </a:r>
            <a:r>
              <a:rPr lang="en-US" sz="1600" dirty="0">
                <a:solidFill>
                  <a:schemeClr val="bg1"/>
                </a:solidFill>
                <a:highlight>
                  <a:srgbClr val="00FFFF"/>
                </a:highlight>
              </a:rPr>
              <a:t>another star is pointed out, but it has no name.</a:t>
            </a:r>
            <a:endParaRPr lang="de-DE" sz="1600" dirty="0">
              <a:solidFill>
                <a:schemeClr val="bg1"/>
              </a:solidFill>
              <a:highlight>
                <a:srgbClr val="00FFFF"/>
              </a:highlight>
            </a:endParaRPr>
          </a:p>
        </p:txBody>
      </p:sp>
      <p:sp>
        <p:nvSpPr>
          <p:cNvPr id="4" name="Rechteck: abgerundete Ecken 3">
            <a:extLst>
              <a:ext uri="{FF2B5EF4-FFF2-40B4-BE49-F238E27FC236}">
                <a16:creationId xmlns:a16="http://schemas.microsoft.com/office/drawing/2014/main" id="{A6C0013E-5B86-62BA-3191-44C3B5F1CF9F}"/>
              </a:ext>
            </a:extLst>
          </p:cNvPr>
          <p:cNvSpPr/>
          <p:nvPr/>
        </p:nvSpPr>
        <p:spPr>
          <a:xfrm>
            <a:off x="381450" y="3848220"/>
            <a:ext cx="5386890" cy="272784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The angular distance between Polis (μ </a:t>
            </a:r>
            <a:r>
              <a:rPr lang="en-US" sz="1600" dirty="0" err="1">
                <a:solidFill>
                  <a:schemeClr val="bg1"/>
                </a:solidFill>
              </a:rPr>
              <a:t>Sgr</a:t>
            </a:r>
            <a:r>
              <a:rPr lang="en-US" sz="1600" dirty="0">
                <a:solidFill>
                  <a:schemeClr val="bg1"/>
                </a:solidFill>
              </a:rPr>
              <a:t>) and ζ¹ Scorpii is ≈ </a:t>
            </a:r>
            <a:r>
              <a:rPr lang="en-US" sz="1600" dirty="0">
                <a:solidFill>
                  <a:schemeClr val="bg1"/>
                </a:solidFill>
                <a:highlight>
                  <a:srgbClr val="FFFF00"/>
                </a:highlight>
              </a:rPr>
              <a:t>26.7°. </a:t>
            </a:r>
          </a:p>
          <a:p>
            <a:pPr marL="0" lvl="1"/>
            <a:endParaRPr lang="en-US" sz="1100" dirty="0">
              <a:solidFill>
                <a:schemeClr val="bg1"/>
              </a:solidFill>
            </a:endParaRPr>
          </a:p>
          <a:p>
            <a:pPr marL="0" lvl="1"/>
            <a:r>
              <a:rPr lang="en-US" sz="1100" dirty="0">
                <a:solidFill>
                  <a:schemeClr val="bg1"/>
                </a:solidFill>
              </a:rPr>
              <a:t>---------------------------------------------------------------------------------------------------------</a:t>
            </a:r>
          </a:p>
          <a:p>
            <a:pPr marL="0" lvl="1"/>
            <a:endParaRPr lang="en-US" sz="1100" dirty="0">
              <a:solidFill>
                <a:schemeClr val="bg1"/>
              </a:solidFill>
            </a:endParaRPr>
          </a:p>
          <a:p>
            <a:pPr marL="0" lvl="1"/>
            <a:r>
              <a:rPr lang="en-US" sz="1600" b="1" dirty="0">
                <a:solidFill>
                  <a:schemeClr val="bg1"/>
                </a:solidFill>
              </a:rPr>
              <a:t>1 </a:t>
            </a:r>
            <a:r>
              <a:rPr lang="en-US" sz="1600" b="1" dirty="0" err="1">
                <a:solidFill>
                  <a:schemeClr val="bg1"/>
                </a:solidFill>
              </a:rPr>
              <a:t>stadion</a:t>
            </a:r>
            <a:r>
              <a:rPr lang="en-US" sz="1600" b="1" dirty="0">
                <a:solidFill>
                  <a:schemeClr val="bg1"/>
                </a:solidFill>
              </a:rPr>
              <a:t> lasts about 1 </a:t>
            </a:r>
            <a:r>
              <a:rPr lang="en-US" sz="1600" b="1" dirty="0">
                <a:solidFill>
                  <a:schemeClr val="bg1"/>
                </a:solidFill>
                <a:highlight>
                  <a:srgbClr val="FFFF00"/>
                </a:highlight>
              </a:rPr>
              <a:t>minute</a:t>
            </a:r>
          </a:p>
          <a:p>
            <a:pPr marL="0" lvl="1"/>
            <a:endParaRPr lang="en-US" sz="1600" b="1" dirty="0">
              <a:solidFill>
                <a:schemeClr val="bg1"/>
              </a:solidFill>
              <a:highlight>
                <a:srgbClr val="FFFF00"/>
              </a:highlight>
            </a:endParaRPr>
          </a:p>
          <a:p>
            <a:pPr marL="0" lvl="1"/>
            <a:r>
              <a:rPr lang="en-US" sz="1600" b="1" dirty="0">
                <a:solidFill>
                  <a:schemeClr val="bg1"/>
                </a:solidFill>
              </a:rPr>
              <a:t>1 degree (°) = 60 arc</a:t>
            </a:r>
            <a:r>
              <a:rPr lang="en-US" sz="1600" b="1" dirty="0">
                <a:solidFill>
                  <a:schemeClr val="bg1"/>
                </a:solidFill>
                <a:highlight>
                  <a:srgbClr val="FFFF00"/>
                </a:highlight>
              </a:rPr>
              <a:t>minutes</a:t>
            </a:r>
            <a:r>
              <a:rPr lang="en-US" sz="1600" b="1" dirty="0">
                <a:solidFill>
                  <a:schemeClr val="bg1"/>
                </a:solidFill>
              </a:rPr>
              <a:t> (′) = “corresponds to 60 stadia”</a:t>
            </a:r>
          </a:p>
          <a:p>
            <a:pPr marL="0" lvl="1"/>
            <a:endParaRPr lang="en-US" sz="1600" b="1" dirty="0">
              <a:solidFill>
                <a:schemeClr val="bg1"/>
              </a:solidFill>
            </a:endParaRPr>
          </a:p>
          <a:p>
            <a:pPr marL="0" lvl="1"/>
            <a:r>
              <a:rPr lang="de-DE" sz="1600" dirty="0">
                <a:solidFill>
                  <a:schemeClr val="bg1"/>
                </a:solidFill>
              </a:rPr>
              <a:t>26,7° = 26,7 ° × 60′ = </a:t>
            </a:r>
            <a:r>
              <a:rPr lang="de-DE" sz="1600" b="1" dirty="0">
                <a:solidFill>
                  <a:srgbClr val="FF0000"/>
                </a:solidFill>
              </a:rPr>
              <a:t>1600′ (</a:t>
            </a:r>
            <a:r>
              <a:rPr lang="de-DE" sz="1600" b="1" dirty="0" err="1">
                <a:solidFill>
                  <a:srgbClr val="FF0000"/>
                </a:solidFill>
              </a:rPr>
              <a:t>arcminutes</a:t>
            </a:r>
            <a:r>
              <a:rPr lang="de-DE" sz="1600" b="1" dirty="0">
                <a:solidFill>
                  <a:srgbClr val="FF0000"/>
                </a:solidFill>
              </a:rPr>
              <a:t>)</a:t>
            </a:r>
          </a:p>
        </p:txBody>
      </p:sp>
      <p:sp>
        <p:nvSpPr>
          <p:cNvPr id="5" name="Ellipse 4">
            <a:extLst>
              <a:ext uri="{FF2B5EF4-FFF2-40B4-BE49-F238E27FC236}">
                <a16:creationId xmlns:a16="http://schemas.microsoft.com/office/drawing/2014/main" id="{7BDC6CCC-E3E3-469D-7142-2B2FCC7F27DA}"/>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Ellipse 5">
            <a:extLst>
              <a:ext uri="{FF2B5EF4-FFF2-40B4-BE49-F238E27FC236}">
                <a16:creationId xmlns:a16="http://schemas.microsoft.com/office/drawing/2014/main" id="{5EA4CD03-2AFF-9B68-A69F-9F043A4A9701}"/>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feld 6">
            <a:extLst>
              <a:ext uri="{FF2B5EF4-FFF2-40B4-BE49-F238E27FC236}">
                <a16:creationId xmlns:a16="http://schemas.microsoft.com/office/drawing/2014/main" id="{1314DA17-8531-6D7D-8D65-150471CABCA2}"/>
              </a:ext>
            </a:extLst>
          </p:cNvPr>
          <p:cNvSpPr txBox="1"/>
          <p:nvPr/>
        </p:nvSpPr>
        <p:spPr>
          <a:xfrm>
            <a:off x="11544300" y="3386555"/>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4E472DC3-79DA-9179-24DB-EF01697EBAFD}"/>
              </a:ext>
            </a:extLst>
          </p:cNvPr>
          <p:cNvSpPr txBox="1"/>
          <p:nvPr/>
        </p:nvSpPr>
        <p:spPr>
          <a:xfrm>
            <a:off x="11544300" y="67502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0809BB51-F23F-6DC6-8C2D-DEA1016494BE}"/>
              </a:ext>
            </a:extLst>
          </p:cNvPr>
          <p:cNvSpPr txBox="1"/>
          <p:nvPr/>
        </p:nvSpPr>
        <p:spPr>
          <a:xfrm>
            <a:off x="11551920" y="4629805"/>
            <a:ext cx="556260" cy="461665"/>
          </a:xfrm>
          <a:prstGeom prst="rect">
            <a:avLst/>
          </a:prstGeom>
          <a:noFill/>
        </p:spPr>
        <p:txBody>
          <a:bodyPr wrap="square">
            <a:spAutoFit/>
          </a:bodyPr>
          <a:lstStyle/>
          <a:p>
            <a:r>
              <a:rPr lang="en-US" sz="2400" dirty="0"/>
              <a:t>✅</a:t>
            </a:r>
          </a:p>
        </p:txBody>
      </p:sp>
      <p:sp>
        <p:nvSpPr>
          <p:cNvPr id="12" name="Textfeld 11">
            <a:extLst>
              <a:ext uri="{FF2B5EF4-FFF2-40B4-BE49-F238E27FC236}">
                <a16:creationId xmlns:a16="http://schemas.microsoft.com/office/drawing/2014/main" id="{AADED552-92EF-1FEF-AE89-94FE8CF9F8A9}"/>
              </a:ext>
            </a:extLst>
          </p:cNvPr>
          <p:cNvSpPr txBox="1"/>
          <p:nvPr/>
        </p:nvSpPr>
        <p:spPr>
          <a:xfrm>
            <a:off x="11574330" y="5835610"/>
            <a:ext cx="556260" cy="461665"/>
          </a:xfrm>
          <a:prstGeom prst="rect">
            <a:avLst/>
          </a:prstGeom>
          <a:noFill/>
        </p:spPr>
        <p:txBody>
          <a:bodyPr wrap="square">
            <a:spAutoFit/>
          </a:bodyPr>
          <a:lstStyle/>
          <a:p>
            <a:r>
              <a:rPr lang="en-US" sz="2400" dirty="0"/>
              <a:t>✅</a:t>
            </a:r>
          </a:p>
        </p:txBody>
      </p:sp>
    </p:spTree>
    <p:extLst>
      <p:ext uri="{BB962C8B-B14F-4D97-AF65-F5344CB8AC3E}">
        <p14:creationId xmlns:p14="http://schemas.microsoft.com/office/powerpoint/2010/main" val="249874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DDC4-B726-6DD1-D2A8-BF738C84CA0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90E65707-AF64-A3DE-C563-C8E0ADD8E36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10" name="TextBox 5">
            <a:extLst>
              <a:ext uri="{FF2B5EF4-FFF2-40B4-BE49-F238E27FC236}">
                <a16:creationId xmlns:a16="http://schemas.microsoft.com/office/drawing/2014/main" id="{8C2EE090-F43A-6F75-F776-54E8976D1668}"/>
              </a:ext>
            </a:extLst>
          </p:cNvPr>
          <p:cNvSpPr txBox="1"/>
          <p:nvPr/>
        </p:nvSpPr>
        <p:spPr>
          <a:xfrm>
            <a:off x="153376" y="2880360"/>
            <a:ext cx="5287304" cy="3477875"/>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I shall see him, but not now: I shall behold him, but not nigh: </a:t>
            </a:r>
            <a:r>
              <a:rPr lang="en-US" sz="2200" b="1" noProof="0" dirty="0">
                <a:solidFill>
                  <a:srgbClr val="00B0F0"/>
                </a:solidFill>
                <a:latin typeface="Shadows Into Light Two" panose="02000506000000020004" pitchFamily="2" charset="0"/>
              </a:rPr>
              <a:t>there shall come a Star out of Jacob</a:t>
            </a:r>
            <a:r>
              <a:rPr lang="en-US" sz="2200" noProof="0" dirty="0">
                <a:latin typeface="Shadows Into Light Two" panose="02000506000000020004" pitchFamily="2" charset="0"/>
              </a:rPr>
              <a:t>, and </a:t>
            </a:r>
            <a:r>
              <a:rPr lang="en-US" sz="2200" b="1" noProof="0" dirty="0">
                <a:solidFill>
                  <a:srgbClr val="00B0F0"/>
                </a:solidFill>
                <a:latin typeface="Shadows Into Light Two" panose="02000506000000020004" pitchFamily="2" charset="0"/>
              </a:rPr>
              <a:t>a </a:t>
            </a:r>
            <a:r>
              <a:rPr lang="en-US" sz="2200" b="1" noProof="0" dirty="0" err="1">
                <a:solidFill>
                  <a:srgbClr val="00B0F0"/>
                </a:solidFill>
                <a:latin typeface="Shadows Into Light Two" panose="02000506000000020004" pitchFamily="2" charset="0"/>
              </a:rPr>
              <a:t>Sceptre</a:t>
            </a:r>
            <a:r>
              <a:rPr lang="en-US" sz="2200" b="1" noProof="0" dirty="0">
                <a:solidFill>
                  <a:srgbClr val="00B0F0"/>
                </a:solidFill>
                <a:latin typeface="Shadows Into Light Two" panose="02000506000000020004" pitchFamily="2" charset="0"/>
              </a:rPr>
              <a:t> shall rise out of Israel,</a:t>
            </a:r>
            <a:r>
              <a:rPr lang="en-US" sz="2200" noProof="0" dirty="0">
                <a:latin typeface="Shadows Into Light Two" panose="02000506000000020004" pitchFamily="2" charset="0"/>
              </a:rPr>
              <a:t> and shall </a:t>
            </a:r>
            <a:r>
              <a:rPr lang="en-US" sz="2200" b="1" noProof="0" dirty="0">
                <a:solidFill>
                  <a:srgbClr val="FF0000"/>
                </a:solidFill>
                <a:latin typeface="Shadows Into Light Two" panose="02000506000000020004" pitchFamily="2" charset="0"/>
              </a:rPr>
              <a:t>smite</a:t>
            </a:r>
            <a:r>
              <a:rPr lang="en-US" sz="2200" noProof="0" dirty="0">
                <a:latin typeface="Shadows Into Light Two" panose="02000506000000020004" pitchFamily="2" charset="0"/>
              </a:rPr>
              <a:t> the corners of Moab, and </a:t>
            </a:r>
            <a:r>
              <a:rPr lang="en-US" sz="2200" b="1" noProof="0" dirty="0">
                <a:solidFill>
                  <a:srgbClr val="FF0000"/>
                </a:solidFill>
                <a:latin typeface="Shadows Into Light Two" panose="02000506000000020004" pitchFamily="2" charset="0"/>
              </a:rPr>
              <a:t>destroy</a:t>
            </a:r>
            <a:r>
              <a:rPr lang="en-US" sz="2200" noProof="0" dirty="0">
                <a:latin typeface="Shadows Into Light Two" panose="02000506000000020004" pitchFamily="2" charset="0"/>
              </a:rPr>
              <a:t> all the children of Sheth. And Edom shall be a possession, Seir also shall be a possession for his enemies; and Israel shall do valiantly. </a:t>
            </a:r>
            <a:r>
              <a:rPr lang="en-US" sz="2200" b="1" noProof="0" dirty="0">
                <a:solidFill>
                  <a:srgbClr val="FFFF00"/>
                </a:solidFill>
                <a:latin typeface="Shadows Into Light Two" panose="02000506000000020004" pitchFamily="2" charset="0"/>
              </a:rPr>
              <a:t>Out of Jacob shall come he that shall have dominion,</a:t>
            </a:r>
            <a:r>
              <a:rPr lang="en-US" sz="2200" noProof="0" dirty="0">
                <a:latin typeface="Shadows Into Light Two" panose="02000506000000020004" pitchFamily="2" charset="0"/>
              </a:rPr>
              <a:t> </a:t>
            </a:r>
            <a:r>
              <a:rPr lang="en-US" sz="2200" b="1" noProof="0" dirty="0">
                <a:solidFill>
                  <a:srgbClr val="FF0000"/>
                </a:solidFill>
                <a:latin typeface="Shadows Into Light Two" panose="02000506000000020004" pitchFamily="2" charset="0"/>
              </a:rPr>
              <a:t>and shall destroy him that </a:t>
            </a:r>
            <a:r>
              <a:rPr lang="en-US" sz="2200" b="1" noProof="0" dirty="0" err="1">
                <a:solidFill>
                  <a:srgbClr val="FF0000"/>
                </a:solidFill>
                <a:latin typeface="Shadows Into Light Two" panose="02000506000000020004" pitchFamily="2" charset="0"/>
              </a:rPr>
              <a:t>remaineth</a:t>
            </a:r>
            <a:r>
              <a:rPr lang="en-US" sz="2200" b="1" noProof="0" dirty="0">
                <a:solidFill>
                  <a:srgbClr val="FF0000"/>
                </a:solidFill>
                <a:latin typeface="Shadows Into Light Two" panose="02000506000000020004" pitchFamily="2" charset="0"/>
              </a:rPr>
              <a:t> of the city</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(Numbers 24:17-19)</a:t>
            </a:r>
            <a:endParaRPr lang="de-DE" sz="2200" i="1" noProof="0" dirty="0">
              <a:latin typeface="Shadows Into Light Two" panose="02000506000000020004" pitchFamily="2" charset="0"/>
            </a:endParaRPr>
          </a:p>
        </p:txBody>
      </p:sp>
      <p:sp>
        <p:nvSpPr>
          <p:cNvPr id="12" name="TextBox 5">
            <a:extLst>
              <a:ext uri="{FF2B5EF4-FFF2-40B4-BE49-F238E27FC236}">
                <a16:creationId xmlns:a16="http://schemas.microsoft.com/office/drawing/2014/main" id="{2B49B567-7D97-0141-4A76-7736DD27C429}"/>
              </a:ext>
            </a:extLst>
          </p:cNvPr>
          <p:cNvSpPr txBox="1"/>
          <p:nvPr/>
        </p:nvSpPr>
        <p:spPr>
          <a:xfrm>
            <a:off x="8095275" y="157339"/>
            <a:ext cx="3943349" cy="2462213"/>
          </a:xfrm>
          <a:prstGeom prst="rect">
            <a:avLst/>
          </a:prstGeom>
          <a:solidFill>
            <a:schemeClr val="bg1">
              <a:lumMod val="75000"/>
              <a:lumOff val="25000"/>
              <a:alpha val="70000"/>
            </a:schemeClr>
          </a:solidFill>
          <a:ln w="38100">
            <a:noFill/>
          </a:ln>
        </p:spPr>
        <p:txBody>
          <a:bodyPr wrap="square">
            <a:spAutoFit/>
          </a:bodyPr>
          <a:lstStyle/>
          <a:p>
            <a:r>
              <a:rPr lang="en-US" sz="2200" noProof="0" dirty="0">
                <a:latin typeface="Shadows Into Light Two" panose="02000506000000020004" pitchFamily="2" charset="0"/>
              </a:rPr>
              <a:t>Now is the judgment of this world: now shall the prince of this world be cast out. </a:t>
            </a:r>
            <a:r>
              <a:rPr lang="en-US" sz="2200" b="1" noProof="0" dirty="0">
                <a:solidFill>
                  <a:srgbClr val="00B0F0"/>
                </a:solidFill>
                <a:latin typeface="Shadows Into Light Two" panose="02000506000000020004" pitchFamily="2" charset="0"/>
              </a:rPr>
              <a:t>And I, if I be lifted up from the earth, will draw all men unto me.</a:t>
            </a:r>
            <a:r>
              <a:rPr lang="en-US" sz="2200" noProof="0" dirty="0">
                <a:latin typeface="Shadows Into Light Two" panose="02000506000000020004" pitchFamily="2" charset="0"/>
              </a:rPr>
              <a:t> This he said, signifying what death he should die. </a:t>
            </a:r>
            <a:r>
              <a:rPr lang="en-US" sz="2200" i="1" noProof="0" dirty="0">
                <a:latin typeface="Shadows Into Light Two" panose="02000506000000020004" pitchFamily="2" charset="0"/>
              </a:rPr>
              <a:t>(John 12:31-33)</a:t>
            </a:r>
            <a:endParaRPr lang="de-DE" sz="2200" i="1" noProof="0" dirty="0">
              <a:latin typeface="Shadows Into Light Two" panose="02000506000000020004" pitchFamily="2" charset="0"/>
            </a:endParaRPr>
          </a:p>
        </p:txBody>
      </p:sp>
      <p:sp>
        <p:nvSpPr>
          <p:cNvPr id="4" name="Ellipse 3">
            <a:extLst>
              <a:ext uri="{FF2B5EF4-FFF2-40B4-BE49-F238E27FC236}">
                <a16:creationId xmlns:a16="http://schemas.microsoft.com/office/drawing/2014/main" id="{9C9967DD-7C92-11F8-B3A6-4625027DEB7F}"/>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Ellipse 6">
            <a:extLst>
              <a:ext uri="{FF2B5EF4-FFF2-40B4-BE49-F238E27FC236}">
                <a16:creationId xmlns:a16="http://schemas.microsoft.com/office/drawing/2014/main" id="{8B390862-46AD-B6A1-ABB5-032DA8D7021A}"/>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518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D7F4-FA4D-3DD9-8676-1AF59D52E965}"/>
            </a:ext>
          </a:extLst>
        </p:cNvPr>
        <p:cNvGrpSpPr/>
        <p:nvPr/>
      </p:nvGrpSpPr>
      <p:grpSpPr>
        <a:xfrm>
          <a:off x="0" y="0"/>
          <a:ext cx="0" cy="0"/>
          <a:chOff x="0" y="0"/>
          <a:chExt cx="0" cy="0"/>
        </a:xfrm>
      </p:grpSpPr>
      <p:sp>
        <p:nvSpPr>
          <p:cNvPr id="10" name="TextBox 5">
            <a:extLst>
              <a:ext uri="{FF2B5EF4-FFF2-40B4-BE49-F238E27FC236}">
                <a16:creationId xmlns:a16="http://schemas.microsoft.com/office/drawing/2014/main" id="{E127B3EB-874D-0B28-2F82-4C38EB278AF0}"/>
              </a:ext>
            </a:extLst>
          </p:cNvPr>
          <p:cNvSpPr txBox="1"/>
          <p:nvPr/>
        </p:nvSpPr>
        <p:spPr>
          <a:xfrm>
            <a:off x="228532" y="124634"/>
            <a:ext cx="5533440" cy="3477875"/>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a:t>
            </a:r>
            <a:r>
              <a:rPr lang="en-US" sz="2200" b="1" noProof="0" dirty="0">
                <a:solidFill>
                  <a:srgbClr val="FF0000"/>
                </a:solidFill>
                <a:latin typeface="Shadows Into Light Two" panose="02000506000000020004" pitchFamily="2" charset="0"/>
              </a:rPr>
              <a:t>ten horns </a:t>
            </a:r>
            <a:r>
              <a:rPr lang="en-US" sz="2200" noProof="0" dirty="0">
                <a:latin typeface="Shadows Into Light Two" panose="02000506000000020004" pitchFamily="2" charset="0"/>
              </a:rPr>
              <a:t>which thou </a:t>
            </a:r>
            <a:r>
              <a:rPr lang="en-US" sz="2200" noProof="0" dirty="0" err="1">
                <a:latin typeface="Shadows Into Light Two" panose="02000506000000020004" pitchFamily="2" charset="0"/>
              </a:rPr>
              <a:t>sawest</a:t>
            </a:r>
            <a:r>
              <a:rPr lang="en-US" sz="2200" noProof="0" dirty="0">
                <a:latin typeface="Shadows Into Light Two" panose="02000506000000020004" pitchFamily="2" charset="0"/>
              </a:rPr>
              <a:t> are ten kings, which have received no kingdom as yet; but receive power as kings one hour with the beast. These have one mind, and shall give their power and strength unto the beast. </a:t>
            </a:r>
            <a:r>
              <a:rPr lang="en-US" sz="2200" b="1" noProof="0" dirty="0">
                <a:solidFill>
                  <a:srgbClr val="FF0000"/>
                </a:solidFill>
                <a:latin typeface="Shadows Into Light Two" panose="02000506000000020004" pitchFamily="2" charset="0"/>
              </a:rPr>
              <a:t>These shall make war with the Lamb, and the Lamb shall overcome them</a:t>
            </a:r>
            <a:r>
              <a:rPr lang="en-US" sz="2200" noProof="0" dirty="0">
                <a:latin typeface="Shadows Into Light Two" panose="02000506000000020004" pitchFamily="2" charset="0"/>
              </a:rPr>
              <a:t>: </a:t>
            </a:r>
            <a:r>
              <a:rPr lang="en-US" sz="2200" b="1" noProof="0" dirty="0">
                <a:solidFill>
                  <a:srgbClr val="00B0F0"/>
                </a:solidFill>
                <a:latin typeface="Shadows Into Light Two" panose="02000506000000020004" pitchFamily="2" charset="0"/>
              </a:rPr>
              <a:t>for he is Lord of lords, and King of kings: and they that are with him are called, and chosen, and faithful.</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(Revelation 17:12-14)</a:t>
            </a:r>
            <a:endParaRPr lang="de-DE" sz="2200" i="1" noProof="0" dirty="0">
              <a:latin typeface="Shadows Into Light Two" panose="02000506000000020004" pitchFamily="2" charset="0"/>
            </a:endParaRPr>
          </a:p>
        </p:txBody>
      </p:sp>
      <p:pic>
        <p:nvPicPr>
          <p:cNvPr id="5" name="Grafik 4">
            <a:extLst>
              <a:ext uri="{FF2B5EF4-FFF2-40B4-BE49-F238E27FC236}">
                <a16:creationId xmlns:a16="http://schemas.microsoft.com/office/drawing/2014/main" id="{A266F18D-9C74-BC87-A8F2-FC44C4B05480}"/>
              </a:ext>
            </a:extLst>
          </p:cNvPr>
          <p:cNvPicPr>
            <a:picLocks noChangeAspect="1"/>
          </p:cNvPicPr>
          <p:nvPr/>
        </p:nvPicPr>
        <p:blipFill>
          <a:blip r:embed="rId3"/>
          <a:stretch>
            <a:fillRect/>
          </a:stretch>
        </p:blipFill>
        <p:spPr>
          <a:xfrm>
            <a:off x="6096000" y="34447"/>
            <a:ext cx="5327659" cy="6858000"/>
          </a:xfrm>
          <a:prstGeom prst="rect">
            <a:avLst/>
          </a:prstGeom>
        </p:spPr>
      </p:pic>
      <p:sp>
        <p:nvSpPr>
          <p:cNvPr id="7" name="Rechteck: abgerundete Ecken 6">
            <a:extLst>
              <a:ext uri="{FF2B5EF4-FFF2-40B4-BE49-F238E27FC236}">
                <a16:creationId xmlns:a16="http://schemas.microsoft.com/office/drawing/2014/main" id="{D11EAA04-781B-466B-6218-E68D959735A4}"/>
              </a:ext>
            </a:extLst>
          </p:cNvPr>
          <p:cNvSpPr/>
          <p:nvPr/>
        </p:nvSpPr>
        <p:spPr>
          <a:xfrm>
            <a:off x="228534" y="4064729"/>
            <a:ext cx="5492377" cy="2793271"/>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buNone/>
            </a:pPr>
            <a:endParaRPr lang="de-DE" sz="1600" dirty="0">
              <a:solidFill>
                <a:schemeClr val="bg1"/>
              </a:solidFill>
            </a:endParaRPr>
          </a:p>
        </p:txBody>
      </p:sp>
      <p:pic>
        <p:nvPicPr>
          <p:cNvPr id="12" name="Grafik 11">
            <a:extLst>
              <a:ext uri="{FF2B5EF4-FFF2-40B4-BE49-F238E27FC236}">
                <a16:creationId xmlns:a16="http://schemas.microsoft.com/office/drawing/2014/main" id="{A8A2E9F4-67EB-A405-7872-152BD41C4F7A}"/>
              </a:ext>
            </a:extLst>
          </p:cNvPr>
          <p:cNvPicPr>
            <a:picLocks noChangeAspect="1"/>
          </p:cNvPicPr>
          <p:nvPr/>
        </p:nvPicPr>
        <p:blipFill>
          <a:blip r:embed="rId5"/>
          <a:stretch>
            <a:fillRect/>
          </a:stretch>
        </p:blipFill>
        <p:spPr>
          <a:xfrm>
            <a:off x="228533" y="4193740"/>
            <a:ext cx="5600768" cy="2664260"/>
          </a:xfrm>
          <a:prstGeom prst="rect">
            <a:avLst/>
          </a:prstGeom>
        </p:spPr>
      </p:pic>
      <p:sp>
        <p:nvSpPr>
          <p:cNvPr id="2" name="TextBox 5">
            <a:extLst>
              <a:ext uri="{FF2B5EF4-FFF2-40B4-BE49-F238E27FC236}">
                <a16:creationId xmlns:a16="http://schemas.microsoft.com/office/drawing/2014/main" id="{A05DD219-BAD8-071D-F23A-B0381B6E265A}"/>
              </a:ext>
            </a:extLst>
          </p:cNvPr>
          <p:cNvSpPr txBox="1"/>
          <p:nvPr/>
        </p:nvSpPr>
        <p:spPr>
          <a:xfrm>
            <a:off x="6316753" y="3499418"/>
            <a:ext cx="4992509" cy="1815882"/>
          </a:xfrm>
          <a:prstGeom prst="rect">
            <a:avLst/>
          </a:prstGeom>
          <a:solidFill>
            <a:schemeClr val="bg1">
              <a:lumMod val="75000"/>
              <a:lumOff val="25000"/>
              <a:alpha val="70000"/>
            </a:schemeClr>
          </a:solidFill>
        </p:spPr>
        <p:txBody>
          <a:bodyPr wrap="square">
            <a:spAutoFit/>
          </a:bodyPr>
          <a:lstStyle/>
          <a:p>
            <a:r>
              <a:rPr lang="en-US" sz="1600" b="1" noProof="0" dirty="0">
                <a:solidFill>
                  <a:srgbClr val="00B0F0"/>
                </a:solidFill>
                <a:latin typeface="Shadows Into Light Two" panose="02000506000000020004" pitchFamily="2" charset="0"/>
              </a:rPr>
              <a:t>When the Son of man shall come in his glory</a:t>
            </a:r>
            <a:r>
              <a:rPr lang="en-US" sz="1600" noProof="0" dirty="0">
                <a:latin typeface="Shadows Into Light Two" panose="02000506000000020004" pitchFamily="2" charset="0"/>
              </a:rPr>
              <a:t>, and all the holy angels with him, then shall he sit upon the throne of his glory: </a:t>
            </a:r>
            <a:r>
              <a:rPr lang="en-US" sz="1600" b="1" noProof="0" dirty="0">
                <a:solidFill>
                  <a:srgbClr val="FF0000"/>
                </a:solidFill>
                <a:latin typeface="Shadows Into Light Two" panose="02000506000000020004" pitchFamily="2" charset="0"/>
              </a:rPr>
              <a:t>And before him shall be gathered all nations</a:t>
            </a:r>
            <a:r>
              <a:rPr lang="en-US" sz="1600" noProof="0" dirty="0">
                <a:latin typeface="Shadows Into Light Two" panose="02000506000000020004" pitchFamily="2" charset="0"/>
              </a:rPr>
              <a:t>: and he shall separate them one from another, as a shepherd </a:t>
            </a:r>
            <a:r>
              <a:rPr lang="en-US" sz="1600" noProof="0" dirty="0" err="1">
                <a:latin typeface="Shadows Into Light Two" panose="02000506000000020004" pitchFamily="2" charset="0"/>
              </a:rPr>
              <a:t>divideth</a:t>
            </a:r>
            <a:r>
              <a:rPr lang="en-US" sz="1600" noProof="0" dirty="0">
                <a:latin typeface="Shadows Into Light Two" panose="02000506000000020004" pitchFamily="2" charset="0"/>
              </a:rPr>
              <a:t> his sheep from the goats: </a:t>
            </a:r>
            <a:r>
              <a:rPr lang="en-US" sz="1600" b="1" noProof="0" dirty="0">
                <a:solidFill>
                  <a:srgbClr val="FFFF00"/>
                </a:solidFill>
                <a:latin typeface="Shadows Into Light Two" panose="02000506000000020004" pitchFamily="2" charset="0"/>
              </a:rPr>
              <a:t>And he shall set the sheep on his right hand, </a:t>
            </a:r>
            <a:r>
              <a:rPr lang="en-US" sz="1600" b="1" noProof="0" dirty="0">
                <a:solidFill>
                  <a:srgbClr val="FF0000"/>
                </a:solidFill>
                <a:latin typeface="Shadows Into Light Two" panose="02000506000000020004" pitchFamily="2" charset="0"/>
              </a:rPr>
              <a:t>but the goats on the left</a:t>
            </a:r>
            <a:r>
              <a:rPr lang="en-US" sz="1600" noProof="0" dirty="0">
                <a:latin typeface="Shadows Into Light Two" panose="02000506000000020004" pitchFamily="2" charset="0"/>
              </a:rPr>
              <a:t>. </a:t>
            </a:r>
            <a:r>
              <a:rPr lang="en-US" sz="1600" i="1" noProof="0" dirty="0">
                <a:latin typeface="Shadows Into Light Two" panose="02000506000000020004" pitchFamily="2" charset="0"/>
              </a:rPr>
              <a:t>(Matthew 25:31-33)</a:t>
            </a:r>
            <a:endParaRPr lang="de-DE" sz="1600" i="1" noProof="0" dirty="0">
              <a:latin typeface="Shadows Into Light Two" panose="02000506000000020004" pitchFamily="2" charset="0"/>
            </a:endParaRPr>
          </a:p>
        </p:txBody>
      </p:sp>
    </p:spTree>
    <p:extLst>
      <p:ext uri="{BB962C8B-B14F-4D97-AF65-F5344CB8AC3E}">
        <p14:creationId xmlns:p14="http://schemas.microsoft.com/office/powerpoint/2010/main" val="157532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1F82B-EB8E-478B-A559-81ECA937D88C}"/>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43120BE5-86BE-072A-58F6-409CCDA62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9B1078CC-86F1-F5FC-0897-70B7F7AB7E75}"/>
              </a:ext>
            </a:extLst>
          </p:cNvPr>
          <p:cNvSpPr txBox="1"/>
          <p:nvPr/>
        </p:nvSpPr>
        <p:spPr>
          <a:xfrm>
            <a:off x="268115" y="193096"/>
            <a:ext cx="5827885" cy="2123658"/>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Know ye not </a:t>
            </a:r>
            <a:r>
              <a:rPr lang="en-US" sz="2200" b="1" noProof="0" dirty="0">
                <a:solidFill>
                  <a:srgbClr val="00B0F0"/>
                </a:solidFill>
                <a:latin typeface="Shadows Into Light Two" panose="02000506000000020004" pitchFamily="2" charset="0"/>
              </a:rPr>
              <a:t>that they which run in a race </a:t>
            </a:r>
            <a:r>
              <a:rPr lang="en-US" sz="2200" noProof="0" dirty="0">
                <a:latin typeface="Shadows Into Light Two" panose="02000506000000020004" pitchFamily="2" charset="0"/>
              </a:rPr>
              <a:t>run all, but one </a:t>
            </a:r>
            <a:r>
              <a:rPr lang="en-US" sz="2200" noProof="0" dirty="0" err="1">
                <a:latin typeface="Shadows Into Light Two" panose="02000506000000020004" pitchFamily="2" charset="0"/>
              </a:rPr>
              <a:t>receiveth</a:t>
            </a:r>
            <a:r>
              <a:rPr lang="en-US" sz="2200" noProof="0" dirty="0">
                <a:latin typeface="Shadows Into Light Two" panose="02000506000000020004" pitchFamily="2" charset="0"/>
              </a:rPr>
              <a:t> the prize? So run, that ye may obtain. And every man that </a:t>
            </a:r>
            <a:r>
              <a:rPr lang="en-US" sz="2200" noProof="0" dirty="0" err="1">
                <a:latin typeface="Shadows Into Light Two" panose="02000506000000020004" pitchFamily="2" charset="0"/>
              </a:rPr>
              <a:t>striveth</a:t>
            </a:r>
            <a:r>
              <a:rPr lang="en-US" sz="2200" noProof="0" dirty="0">
                <a:latin typeface="Shadows Into Light Two" panose="02000506000000020004" pitchFamily="2" charset="0"/>
              </a:rPr>
              <a:t> for the mastery is temperate in all things. Now they do it to obtain a corruptible crown; </a:t>
            </a:r>
            <a:r>
              <a:rPr lang="en-US" sz="2200" b="1" noProof="0" dirty="0">
                <a:solidFill>
                  <a:srgbClr val="00B0F0"/>
                </a:solidFill>
                <a:latin typeface="Shadows Into Light Two" panose="02000506000000020004" pitchFamily="2" charset="0"/>
              </a:rPr>
              <a:t>but we an incorruptible</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(1 Corinthians 9:24-25)</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DFA351BD-0490-7B82-E612-F5675E5FFC54}"/>
              </a:ext>
            </a:extLst>
          </p:cNvPr>
          <p:cNvSpPr txBox="1"/>
          <p:nvPr/>
        </p:nvSpPr>
        <p:spPr>
          <a:xfrm>
            <a:off x="268115" y="3168241"/>
            <a:ext cx="5827885" cy="3139321"/>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Wherefore seeing we also are compassed about with so great a cloud of witnesses, let us lay aside every weight, and the sin which doth so easily beset us, </a:t>
            </a:r>
            <a:r>
              <a:rPr lang="en-US" sz="2200" b="1" noProof="0" dirty="0">
                <a:solidFill>
                  <a:srgbClr val="00B0F0"/>
                </a:solidFill>
                <a:latin typeface="Shadows Into Light Two" panose="02000506000000020004" pitchFamily="2" charset="0"/>
              </a:rPr>
              <a:t>and let us run with patience the race that is set before us</a:t>
            </a:r>
            <a:r>
              <a:rPr lang="en-US" sz="2200" noProof="0" dirty="0">
                <a:latin typeface="Shadows Into Light Two" panose="02000506000000020004" pitchFamily="2" charset="0"/>
              </a:rPr>
              <a:t>, </a:t>
            </a:r>
            <a:r>
              <a:rPr lang="en-US" sz="2200" b="1" noProof="0" dirty="0">
                <a:solidFill>
                  <a:srgbClr val="FFFF00"/>
                </a:solidFill>
                <a:latin typeface="Shadows Into Light Two" panose="02000506000000020004" pitchFamily="2" charset="0"/>
              </a:rPr>
              <a:t>Looking unto Jesus the author and finisher of our faith; who for the joy that was set before him endured the cross, </a:t>
            </a:r>
            <a:r>
              <a:rPr lang="en-US" sz="2200" noProof="0" dirty="0">
                <a:latin typeface="Shadows Into Light Two" panose="02000506000000020004" pitchFamily="2" charset="0"/>
              </a:rPr>
              <a:t>despising the shame, and is set down at the right hand of the throne of God. </a:t>
            </a:r>
            <a:r>
              <a:rPr lang="en-US" sz="2200" i="1" noProof="0" dirty="0">
                <a:latin typeface="Shadows Into Light Two" panose="02000506000000020004" pitchFamily="2" charset="0"/>
              </a:rPr>
              <a:t>(Hebrews 12:1-2)</a:t>
            </a:r>
            <a:endParaRPr lang="de-DE" sz="2200" i="1" noProof="0" dirty="0">
              <a:latin typeface="Shadows Into Light Two" panose="02000506000000020004" pitchFamily="2" charset="0"/>
            </a:endParaRPr>
          </a:p>
        </p:txBody>
      </p:sp>
      <p:sp>
        <p:nvSpPr>
          <p:cNvPr id="5" name="TextBox 5">
            <a:extLst>
              <a:ext uri="{FF2B5EF4-FFF2-40B4-BE49-F238E27FC236}">
                <a16:creationId xmlns:a16="http://schemas.microsoft.com/office/drawing/2014/main" id="{9E6A2EA4-C1E3-3EC6-2E9E-CA7E459E5B33}"/>
              </a:ext>
            </a:extLst>
          </p:cNvPr>
          <p:cNvSpPr txBox="1"/>
          <p:nvPr/>
        </p:nvSpPr>
        <p:spPr>
          <a:xfrm>
            <a:off x="6230057" y="2075236"/>
            <a:ext cx="5827885" cy="2123658"/>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I have fought a good fight, </a:t>
            </a:r>
            <a:r>
              <a:rPr lang="en-US" sz="2200" b="1" noProof="0" dirty="0">
                <a:solidFill>
                  <a:srgbClr val="00B0F0"/>
                </a:solidFill>
                <a:latin typeface="Shadows Into Light Two" panose="02000506000000020004" pitchFamily="2" charset="0"/>
              </a:rPr>
              <a:t>I have finished my course</a:t>
            </a:r>
            <a:r>
              <a:rPr lang="en-US" sz="2200" noProof="0" dirty="0">
                <a:latin typeface="Shadows Into Light Two" panose="02000506000000020004" pitchFamily="2" charset="0"/>
              </a:rPr>
              <a:t>, I have kept the faith: Henceforth there is laid up for me a crown of righteousness, </a:t>
            </a:r>
            <a:r>
              <a:rPr lang="en-US" sz="2200" b="1" noProof="0" dirty="0">
                <a:solidFill>
                  <a:srgbClr val="FFFF00"/>
                </a:solidFill>
                <a:latin typeface="Shadows Into Light Two" panose="02000506000000020004" pitchFamily="2" charset="0"/>
              </a:rPr>
              <a:t>which the Lord, the righteous judge, shall give me at that day: and not to me only, but unto all them also that love his appearing.</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(2 Timothy 4:7-8)</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356707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4CB8-785C-CC4E-319B-1FA89F42B921}"/>
            </a:ext>
          </a:extLst>
        </p:cNvPr>
        <p:cNvGrpSpPr/>
        <p:nvPr/>
      </p:nvGrpSpPr>
      <p:grpSpPr>
        <a:xfrm>
          <a:off x="0" y="0"/>
          <a:ext cx="0" cy="0"/>
          <a:chOff x="0" y="0"/>
          <a:chExt cx="0" cy="0"/>
        </a:xfrm>
      </p:grpSpPr>
      <p:pic>
        <p:nvPicPr>
          <p:cNvPr id="6" name="Grafik 5" descr="Ein Bild, das Himmel, draußen, Nacht, Konstellation enthält.&#10;&#10;KI-generierte Inhalte können fehlerhaft sein.">
            <a:extLst>
              <a:ext uri="{FF2B5EF4-FFF2-40B4-BE49-F238E27FC236}">
                <a16:creationId xmlns:a16="http://schemas.microsoft.com/office/drawing/2014/main" id="{39F6D1C0-9C41-46B8-B8B2-B3AF67990C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0"/>
            <a:ext cx="12193656" cy="6857067"/>
          </a:xfrm>
          <a:prstGeom prst="rect">
            <a:avLst/>
          </a:prstGeom>
        </p:spPr>
      </p:pic>
      <p:sp>
        <p:nvSpPr>
          <p:cNvPr id="2" name="Title 5">
            <a:extLst>
              <a:ext uri="{FF2B5EF4-FFF2-40B4-BE49-F238E27FC236}">
                <a16:creationId xmlns:a16="http://schemas.microsoft.com/office/drawing/2014/main" id="{0E9809A9-E20B-A11A-95FD-825E787AB086}"/>
              </a:ext>
            </a:extLst>
          </p:cNvPr>
          <p:cNvSpPr txBox="1">
            <a:spLocks/>
          </p:cNvSpPr>
          <p:nvPr/>
        </p:nvSpPr>
        <p:spPr>
          <a:xfrm>
            <a:off x="823911" y="4835687"/>
            <a:ext cx="10544175" cy="1597026"/>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endParaRPr lang="de-DE" sz="7200" spc="0" noProof="0" dirty="0"/>
          </a:p>
        </p:txBody>
      </p:sp>
      <p:pic>
        <p:nvPicPr>
          <p:cNvPr id="3" name="Grafik 2" descr="Ein Bild, das Wolke, Himmel, draußen, Nebel enthält.&#10;&#10;KI-generierte Inhalte können fehlerhaft sein.">
            <a:extLst>
              <a:ext uri="{FF2B5EF4-FFF2-40B4-BE49-F238E27FC236}">
                <a16:creationId xmlns:a16="http://schemas.microsoft.com/office/drawing/2014/main" id="{1F2F6037-D4C8-D375-ED51-9EACFBC3EA8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356326" y="317635"/>
            <a:ext cx="6324029" cy="3557266"/>
          </a:xfrm>
          <a:prstGeom prst="rect">
            <a:avLst/>
          </a:prstGeom>
          <a:effectLst>
            <a:softEdge rad="635000"/>
          </a:effectLst>
        </p:spPr>
      </p:pic>
      <p:pic>
        <p:nvPicPr>
          <p:cNvPr id="5" name="Grafik 4" descr="Ein Bild, das Kerze, Stilllebenfotografie, Stillleben, Im Haus enthält.&#10;&#10;KI-generierte Inhalte können fehlerhaft sein.">
            <a:extLst>
              <a:ext uri="{FF2B5EF4-FFF2-40B4-BE49-F238E27FC236}">
                <a16:creationId xmlns:a16="http://schemas.microsoft.com/office/drawing/2014/main" id="{09640F19-EFD6-2EA1-B7A9-BFF1F670E5F2}"/>
              </a:ext>
            </a:extLst>
          </p:cNvPr>
          <p:cNvPicPr>
            <a:picLocks noGrp="1" noRot="1" noChangeAspect="1" noMove="1" noResize="1" noEditPoints="1" noAdjustHandles="1" noChangeArrowheads="1" noChangeShapeType="1" noCrop="1"/>
          </p:cNvPicPr>
          <p:nvPr/>
        </p:nvPicPr>
        <p:blipFill>
          <a:blip r:embed="rId5">
            <a:alphaModFix amt="77000"/>
            <a:extLst>
              <a:ext uri="{28A0092B-C50C-407E-A947-70E740481C1C}">
                <a14:useLocalDpi xmlns:a14="http://schemas.microsoft.com/office/drawing/2010/main" val="0"/>
              </a:ext>
            </a:extLst>
          </a:blip>
          <a:srcRect l="5855" t="20487" r="41651" b="15125"/>
          <a:stretch>
            <a:fillRect/>
          </a:stretch>
        </p:blipFill>
        <p:spPr>
          <a:xfrm>
            <a:off x="3259103" y="3519896"/>
            <a:ext cx="7293373" cy="5542186"/>
          </a:xfrm>
          <a:prstGeom prst="rect">
            <a:avLst/>
          </a:prstGeom>
        </p:spPr>
      </p:pic>
      <p:pic>
        <p:nvPicPr>
          <p:cNvPr id="1026" name="Picture 2" descr="CSFOTO Jesus Christ Blank Grave Photography Background Easter Cross  Religion Twilight Sunrise Photo Studio Props Polyester Props: Amazon.de:  Home &amp; Kitchen">
            <a:extLst>
              <a:ext uri="{FF2B5EF4-FFF2-40B4-BE49-F238E27FC236}">
                <a16:creationId xmlns:a16="http://schemas.microsoft.com/office/drawing/2014/main" id="{32A902B8-212A-480E-B91E-E1103563DDE7}"/>
              </a:ext>
            </a:extLst>
          </p:cNvPr>
          <p:cNvPicPr>
            <a:picLocks noGrp="1" noRot="1" noChangeAspect="1" noMove="1" noResize="1" noEditPoints="1" noAdjustHandles="1" noChangeArrowheads="1" noChangeShapeType="1" noCrop="1"/>
          </p:cNvPicPr>
          <p:nvPr/>
        </p:nvPicPr>
        <p:blipFill>
          <a:blip r:embed="rId6">
            <a:alphaModFix amt="47000"/>
            <a:extLst>
              <a:ext uri="{28A0092B-C50C-407E-A947-70E740481C1C}">
                <a14:useLocalDpi xmlns:a14="http://schemas.microsoft.com/office/drawing/2010/main" val="0"/>
              </a:ext>
            </a:extLst>
          </a:blip>
          <a:srcRect/>
          <a:stretch>
            <a:fillRect/>
          </a:stretch>
        </p:blipFill>
        <p:spPr bwMode="auto">
          <a:xfrm>
            <a:off x="-2151625" y="-681405"/>
            <a:ext cx="7417045" cy="10902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5">
            <a:extLst>
              <a:ext uri="{FF2B5EF4-FFF2-40B4-BE49-F238E27FC236}">
                <a16:creationId xmlns:a16="http://schemas.microsoft.com/office/drawing/2014/main" id="{AEC0AD6A-7BFA-F269-24A7-678AF138242D}"/>
              </a:ext>
            </a:extLst>
          </p:cNvPr>
          <p:cNvSpPr txBox="1"/>
          <p:nvPr/>
        </p:nvSpPr>
        <p:spPr>
          <a:xfrm>
            <a:off x="508031" y="3078828"/>
            <a:ext cx="3350519" cy="1785104"/>
          </a:xfrm>
          <a:prstGeom prst="rect">
            <a:avLst/>
          </a:prstGeom>
          <a:noFill/>
        </p:spPr>
        <p:txBody>
          <a:bodyPr wrap="square">
            <a:spAutoFit/>
          </a:bodyPr>
          <a:lstStyle/>
          <a:p>
            <a:pPr algn="ctr"/>
            <a:r>
              <a:rPr lang="en-US" sz="2200" noProof="0" dirty="0">
                <a:latin typeface="Shadows Into Light Two" panose="02000506000000020004" pitchFamily="2" charset="0"/>
              </a:rPr>
              <a:t>Jesus said to him, “I am the way, the truth, and the life. </a:t>
            </a:r>
            <a:r>
              <a:rPr lang="en-US" sz="2200" b="1" noProof="0" dirty="0">
                <a:solidFill>
                  <a:srgbClr val="00B0F0"/>
                </a:solidFill>
                <a:latin typeface="Shadows Into Light Two" panose="02000506000000020004" pitchFamily="2" charset="0"/>
              </a:rPr>
              <a:t>No one </a:t>
            </a:r>
            <a:r>
              <a:rPr lang="en-US" sz="2200" b="1" noProof="0" dirty="0">
                <a:solidFill>
                  <a:srgbClr val="FFFF00"/>
                </a:solidFill>
                <a:latin typeface="Shadows Into Light Two" panose="02000506000000020004" pitchFamily="2" charset="0"/>
              </a:rPr>
              <a:t>comes to the Father </a:t>
            </a:r>
            <a:r>
              <a:rPr lang="en-US" sz="2200" b="1" noProof="0" dirty="0">
                <a:solidFill>
                  <a:srgbClr val="00B0F0"/>
                </a:solidFill>
                <a:latin typeface="Shadows Into Light Two" panose="02000506000000020004" pitchFamily="2" charset="0"/>
              </a:rPr>
              <a:t>except through Me</a:t>
            </a:r>
            <a:r>
              <a:rPr lang="en-US" sz="2200" noProof="0" dirty="0">
                <a:latin typeface="Shadows Into Light Two" panose="02000506000000020004" pitchFamily="2" charset="0"/>
              </a:rPr>
              <a:t>. </a:t>
            </a:r>
          </a:p>
          <a:p>
            <a:pPr algn="ctr"/>
            <a:r>
              <a:rPr lang="en-US" sz="2200" i="1" noProof="0" dirty="0">
                <a:latin typeface="Shadows Into Light Two" panose="02000506000000020004" pitchFamily="2" charset="0"/>
              </a:rPr>
              <a:t>(John 14:6)</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2FF7723A-91D4-4EB8-98CF-7B1AA6B85DF3}"/>
              </a:ext>
            </a:extLst>
          </p:cNvPr>
          <p:cNvSpPr txBox="1"/>
          <p:nvPr/>
        </p:nvSpPr>
        <p:spPr>
          <a:xfrm>
            <a:off x="205798" y="698119"/>
            <a:ext cx="3954983" cy="1785104"/>
          </a:xfrm>
          <a:prstGeom prst="rect">
            <a:avLst/>
          </a:prstGeom>
          <a:noFill/>
        </p:spPr>
        <p:txBody>
          <a:bodyPr wrap="square">
            <a:spAutoFit/>
          </a:bodyPr>
          <a:lstStyle/>
          <a:p>
            <a:pPr algn="ctr"/>
            <a:r>
              <a:rPr lang="en-US" sz="2200" b="1" noProof="0" dirty="0">
                <a:solidFill>
                  <a:srgbClr val="00B0F0"/>
                </a:solidFill>
                <a:latin typeface="Shadows Into Light Two" panose="02000506000000020004" pitchFamily="2" charset="0"/>
              </a:rPr>
              <a:t>Neither</a:t>
            </a:r>
            <a:r>
              <a:rPr lang="en-US" sz="2200" noProof="0" dirty="0">
                <a:latin typeface="Shadows Into Light Two" panose="02000506000000020004" pitchFamily="2" charset="0"/>
              </a:rPr>
              <a:t> is there salvation </a:t>
            </a:r>
            <a:r>
              <a:rPr lang="en-US" sz="2200" b="1" noProof="0" dirty="0">
                <a:solidFill>
                  <a:srgbClr val="00B0F0"/>
                </a:solidFill>
                <a:latin typeface="Shadows Into Light Two" panose="02000506000000020004" pitchFamily="2" charset="0"/>
              </a:rPr>
              <a:t>in any other</a:t>
            </a:r>
            <a:r>
              <a:rPr lang="en-US" sz="2200" noProof="0" dirty="0">
                <a:latin typeface="Shadows Into Light Two" panose="02000506000000020004" pitchFamily="2" charset="0"/>
              </a:rPr>
              <a:t>: for there is </a:t>
            </a:r>
            <a:r>
              <a:rPr lang="en-US" sz="2200" b="1" noProof="0" dirty="0">
                <a:solidFill>
                  <a:srgbClr val="00B0F0"/>
                </a:solidFill>
                <a:latin typeface="Shadows Into Light Two" panose="02000506000000020004" pitchFamily="2" charset="0"/>
              </a:rPr>
              <a:t>none other name</a:t>
            </a:r>
            <a:r>
              <a:rPr lang="en-US" sz="2200" noProof="0" dirty="0">
                <a:latin typeface="Shadows Into Light Two" panose="02000506000000020004" pitchFamily="2" charset="0"/>
              </a:rPr>
              <a:t> under heaven given among men, whereby we must be saved. </a:t>
            </a:r>
            <a:r>
              <a:rPr lang="en-US" sz="2200" i="1" noProof="0" dirty="0">
                <a:latin typeface="Shadows Into Light Two" panose="02000506000000020004" pitchFamily="2" charset="0"/>
              </a:rPr>
              <a:t>(Acts 4:12)</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34638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53E5-5F6C-AA3C-A97D-1D5E098FB121}"/>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6E6561C3-B70E-8DDB-45B1-50C26CF67DE8}"/>
              </a:ext>
            </a:extLst>
          </p:cNvPr>
          <p:cNvPicPr>
            <a:picLocks noChangeAspect="1"/>
          </p:cNvPicPr>
          <p:nvPr/>
        </p:nvPicPr>
        <p:blipFill>
          <a:blip r:embed="rId3"/>
          <a:stretch>
            <a:fillRect/>
          </a:stretch>
        </p:blipFill>
        <p:spPr>
          <a:xfrm>
            <a:off x="477" y="2167847"/>
            <a:ext cx="6981798" cy="4690153"/>
          </a:xfrm>
          <a:prstGeom prst="rect">
            <a:avLst/>
          </a:prstGeom>
        </p:spPr>
      </p:pic>
      <p:sp>
        <p:nvSpPr>
          <p:cNvPr id="14" name="Textfeld 13">
            <a:extLst>
              <a:ext uri="{FF2B5EF4-FFF2-40B4-BE49-F238E27FC236}">
                <a16:creationId xmlns:a16="http://schemas.microsoft.com/office/drawing/2014/main" id="{1E7A4248-56E1-4C16-36D2-D3CA115B0215}"/>
              </a:ext>
            </a:extLst>
          </p:cNvPr>
          <p:cNvSpPr txBox="1"/>
          <p:nvPr/>
        </p:nvSpPr>
        <p:spPr>
          <a:xfrm>
            <a:off x="7634288" y="5911334"/>
            <a:ext cx="9267824" cy="369332"/>
          </a:xfrm>
          <a:prstGeom prst="rect">
            <a:avLst/>
          </a:prstGeom>
          <a:noFill/>
        </p:spPr>
        <p:txBody>
          <a:bodyPr wrap="square">
            <a:spAutoFit/>
          </a:bodyPr>
          <a:lstStyle/>
          <a:p>
            <a:r>
              <a:rPr lang="en-US" dirty="0"/>
              <a:t>https://noirlab.edu/public/images/noao0126a/</a:t>
            </a:r>
          </a:p>
        </p:txBody>
      </p:sp>
      <p:pic>
        <p:nvPicPr>
          <p:cNvPr id="19" name="Grafik 18">
            <a:extLst>
              <a:ext uri="{FF2B5EF4-FFF2-40B4-BE49-F238E27FC236}">
                <a16:creationId xmlns:a16="http://schemas.microsoft.com/office/drawing/2014/main" id="{27EA4FB5-575A-C3BE-DF5A-4A84B6618382}"/>
              </a:ext>
            </a:extLst>
          </p:cNvPr>
          <p:cNvPicPr>
            <a:picLocks noChangeAspect="1"/>
          </p:cNvPicPr>
          <p:nvPr/>
        </p:nvPicPr>
        <p:blipFill>
          <a:blip r:embed="rId4"/>
          <a:stretch>
            <a:fillRect/>
          </a:stretch>
        </p:blipFill>
        <p:spPr>
          <a:xfrm>
            <a:off x="7050769" y="0"/>
            <a:ext cx="5131941"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21" name="Freihand 20">
                <a:extLst>
                  <a:ext uri="{FF2B5EF4-FFF2-40B4-BE49-F238E27FC236}">
                    <a16:creationId xmlns:a16="http://schemas.microsoft.com/office/drawing/2014/main" id="{E898DA6F-0454-02E4-3FB3-F82EA3566547}"/>
                  </a:ext>
                </a:extLst>
              </p14:cNvPr>
              <p14:cNvContentPartPr/>
              <p14:nvPr/>
            </p14:nvContentPartPr>
            <p14:xfrm>
              <a:off x="2638320" y="5304570"/>
              <a:ext cx="3717360" cy="29880"/>
            </p14:xfrm>
          </p:contentPart>
        </mc:Choice>
        <mc:Fallback xmlns="">
          <p:pic>
            <p:nvPicPr>
              <p:cNvPr id="21" name="Freihand 20">
                <a:extLst>
                  <a:ext uri="{FF2B5EF4-FFF2-40B4-BE49-F238E27FC236}">
                    <a16:creationId xmlns:a16="http://schemas.microsoft.com/office/drawing/2014/main" id="{E898DA6F-0454-02E4-3FB3-F82EA3566547}"/>
                  </a:ext>
                </a:extLst>
              </p:cNvPr>
              <p:cNvPicPr/>
              <p:nvPr/>
            </p:nvPicPr>
            <p:blipFill>
              <a:blip r:embed="rId8"/>
              <a:stretch>
                <a:fillRect/>
              </a:stretch>
            </p:blipFill>
            <p:spPr>
              <a:xfrm>
                <a:off x="2584320" y="5196930"/>
                <a:ext cx="3825000" cy="245520"/>
              </a:xfrm>
              <a:prstGeom prst="rect">
                <a:avLst/>
              </a:prstGeom>
            </p:spPr>
          </p:pic>
        </mc:Fallback>
      </mc:AlternateContent>
      <p:sp>
        <p:nvSpPr>
          <p:cNvPr id="2" name="TextBox 5">
            <a:extLst>
              <a:ext uri="{FF2B5EF4-FFF2-40B4-BE49-F238E27FC236}">
                <a16:creationId xmlns:a16="http://schemas.microsoft.com/office/drawing/2014/main" id="{C598FE31-40E2-18CA-7C73-EDC7F1DF8D94}"/>
              </a:ext>
            </a:extLst>
          </p:cNvPr>
          <p:cNvSpPr txBox="1"/>
          <p:nvPr/>
        </p:nvSpPr>
        <p:spPr>
          <a:xfrm>
            <a:off x="770596" y="237973"/>
            <a:ext cx="5477364"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winepress </a:t>
            </a:r>
            <a:r>
              <a:rPr lang="en-US" sz="2200" b="1" noProof="0" dirty="0">
                <a:latin typeface="Shadows Into Light Two" panose="02000506000000020004" pitchFamily="2" charset="0"/>
              </a:rPr>
              <a:t>was trodden without the city</a:t>
            </a:r>
            <a:r>
              <a:rPr lang="en-US" sz="2200" noProof="0" dirty="0">
                <a:latin typeface="Shadows Into Light Two" panose="02000506000000020004" pitchFamily="2" charset="0"/>
              </a:rPr>
              <a:t>, and blood came out of the winepress, </a:t>
            </a:r>
            <a:r>
              <a:rPr lang="en-US" sz="2200" b="1" noProof="0" dirty="0">
                <a:latin typeface="Shadows Into Light Two" panose="02000506000000020004" pitchFamily="2" charset="0"/>
              </a:rPr>
              <a:t>even unto the horse bridles, by the space of a thousand and six hundred furlongs.</a:t>
            </a:r>
            <a:r>
              <a:rPr lang="en-US" sz="2200" noProof="0" dirty="0">
                <a:latin typeface="Shadows Into Light Two" panose="02000506000000020004" pitchFamily="2" charset="0"/>
              </a:rPr>
              <a:t> </a:t>
            </a:r>
          </a:p>
          <a:p>
            <a:r>
              <a:rPr lang="en-US" sz="2200" i="1" noProof="0" dirty="0">
                <a:latin typeface="Shadows Into Light Two" panose="02000506000000020004" pitchFamily="2" charset="0"/>
              </a:rPr>
              <a:t>(Revelation 14:20)</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198817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6F6E-9691-8EC7-9B3D-EA5AE18DC47A}"/>
            </a:ext>
          </a:extLst>
        </p:cNvPr>
        <p:cNvGrpSpPr/>
        <p:nvPr/>
      </p:nvGrpSpPr>
      <p:grpSpPr>
        <a:xfrm>
          <a:off x="0" y="0"/>
          <a:ext cx="0" cy="0"/>
          <a:chOff x="0" y="0"/>
          <a:chExt cx="0" cy="0"/>
        </a:xfrm>
      </p:grpSpPr>
      <p:pic>
        <p:nvPicPr>
          <p:cNvPr id="25" name="Picture 2" descr="Eine stilisierte digitale Illustration zeigt eine Himmelsszene mit verschiedenen Sternbildern in menschlicher Gestalt, verbunden durch Linien, die Himmelskarten symbolisieren. Helle Lichtbänder verflechten sich dynamisch durch das Arrangement und veranschaulichen die visuelle Verbindung am Himmel. Jede Figur ist detailliert, mit symbolischen Objekten und elementaren Texturen, die ihre einzigartigen Aspekte der Schöpfung darstellen, wie sie in der Himmelssphäre beobachtet werden.">
            <a:extLst>
              <a:ext uri="{FF2B5EF4-FFF2-40B4-BE49-F238E27FC236}">
                <a16:creationId xmlns:a16="http://schemas.microsoft.com/office/drawing/2014/main" id="{F5F5031E-BDFB-A016-A56A-8D313FF4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7979"/>
            <a:ext cx="6373741" cy="3582042"/>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Ein Bild, das draußen, Himmel, Stein, Baum enthält.&#10;&#10;KI-generierte Inhalte können fehlerhaft sein.">
            <a:extLst>
              <a:ext uri="{FF2B5EF4-FFF2-40B4-BE49-F238E27FC236}">
                <a16:creationId xmlns:a16="http://schemas.microsoft.com/office/drawing/2014/main" id="{39C8BF8B-6F7A-580A-3DDE-C48C210A9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84" y="4129954"/>
            <a:ext cx="5701616" cy="2728046"/>
          </a:xfrm>
          <a:prstGeom prst="rect">
            <a:avLst/>
          </a:prstGeom>
        </p:spPr>
      </p:pic>
      <p:pic>
        <p:nvPicPr>
          <p:cNvPr id="5" name="Grafik 4">
            <a:extLst>
              <a:ext uri="{FF2B5EF4-FFF2-40B4-BE49-F238E27FC236}">
                <a16:creationId xmlns:a16="http://schemas.microsoft.com/office/drawing/2014/main" id="{4DA40B4F-705C-C903-D747-8AD7D9793BE4}"/>
              </a:ext>
            </a:extLst>
          </p:cNvPr>
          <p:cNvPicPr>
            <a:picLocks noChangeAspect="1"/>
          </p:cNvPicPr>
          <p:nvPr/>
        </p:nvPicPr>
        <p:blipFill>
          <a:blip r:embed="rId5"/>
          <a:srcRect t="3296" r="1256"/>
          <a:stretch>
            <a:fillRect/>
          </a:stretch>
        </p:blipFill>
        <p:spPr>
          <a:xfrm>
            <a:off x="6490385" y="295"/>
            <a:ext cx="5701616" cy="4129659"/>
          </a:xfrm>
          <a:prstGeom prst="rect">
            <a:avLst/>
          </a:prstGeom>
        </p:spPr>
      </p:pic>
    </p:spTree>
    <p:extLst>
      <p:ext uri="{BB962C8B-B14F-4D97-AF65-F5344CB8AC3E}">
        <p14:creationId xmlns:p14="http://schemas.microsoft.com/office/powerpoint/2010/main" val="2049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9D93E-F1D2-0EF9-B5BF-1FCF14C36B0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EB8E584-7CA6-210C-523B-7588AD0FA30D}"/>
              </a:ext>
            </a:extLst>
          </p:cNvPr>
          <p:cNvPicPr>
            <a:picLocks noChangeAspect="1"/>
          </p:cNvPicPr>
          <p:nvPr/>
        </p:nvPicPr>
        <p:blipFill>
          <a:blip r:embed="rId3"/>
          <a:stretch>
            <a:fillRect/>
          </a:stretch>
        </p:blipFill>
        <p:spPr>
          <a:xfrm>
            <a:off x="852487" y="-9368"/>
            <a:ext cx="10487025" cy="6867368"/>
          </a:xfrm>
          <a:prstGeom prst="rect">
            <a:avLst/>
          </a:prstGeom>
        </p:spPr>
      </p:pic>
      <p:sp>
        <p:nvSpPr>
          <p:cNvPr id="2" name="TextBox 5">
            <a:extLst>
              <a:ext uri="{FF2B5EF4-FFF2-40B4-BE49-F238E27FC236}">
                <a16:creationId xmlns:a16="http://schemas.microsoft.com/office/drawing/2014/main" id="{7383C9DD-86C8-7ADD-7204-3BB31B08D456}"/>
              </a:ext>
            </a:extLst>
          </p:cNvPr>
          <p:cNvSpPr txBox="1"/>
          <p:nvPr/>
        </p:nvSpPr>
        <p:spPr>
          <a:xfrm>
            <a:off x="1242060" y="4891921"/>
            <a:ext cx="5477364"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winepress </a:t>
            </a:r>
            <a:r>
              <a:rPr lang="en-US" sz="2200" b="1" noProof="0" dirty="0">
                <a:latin typeface="Shadows Into Light Two" panose="02000506000000020004" pitchFamily="2" charset="0"/>
              </a:rPr>
              <a:t>was trodden without the city</a:t>
            </a:r>
            <a:r>
              <a:rPr lang="en-US" sz="2200" noProof="0" dirty="0">
                <a:latin typeface="Shadows Into Light Two" panose="02000506000000020004" pitchFamily="2" charset="0"/>
              </a:rPr>
              <a:t>, and blood came out of the winepress, </a:t>
            </a:r>
            <a:r>
              <a:rPr lang="en-US" sz="2200" b="1" noProof="0" dirty="0">
                <a:latin typeface="Shadows Into Light Two" panose="02000506000000020004" pitchFamily="2" charset="0"/>
              </a:rPr>
              <a:t>even unto the horse bridles, by the space of a thousand and six hundred furlongs.</a:t>
            </a:r>
            <a:r>
              <a:rPr lang="en-US" sz="2200" noProof="0" dirty="0">
                <a:latin typeface="Shadows Into Light Two" panose="02000506000000020004" pitchFamily="2" charset="0"/>
              </a:rPr>
              <a:t> </a:t>
            </a:r>
          </a:p>
          <a:p>
            <a:r>
              <a:rPr lang="en-US" sz="2200" i="1" noProof="0" dirty="0">
                <a:latin typeface="Shadows Into Light Two" panose="02000506000000020004" pitchFamily="2" charset="0"/>
              </a:rPr>
              <a:t>(Revelation 14:20)</a:t>
            </a:r>
            <a:endParaRPr lang="de-DE" sz="2200" i="1" noProof="0" dirty="0">
              <a:latin typeface="Shadows Into Light Two" panose="02000506000000020004" pitchFamily="2" charset="0"/>
            </a:endParaRPr>
          </a:p>
        </p:txBody>
      </p:sp>
      <p:pic>
        <p:nvPicPr>
          <p:cNvPr id="6" name="Grafik 5">
            <a:extLst>
              <a:ext uri="{FF2B5EF4-FFF2-40B4-BE49-F238E27FC236}">
                <a16:creationId xmlns:a16="http://schemas.microsoft.com/office/drawing/2014/main" id="{FCC03570-0E9B-7B5A-7540-AF48E0F65DE3}"/>
              </a:ext>
            </a:extLst>
          </p:cNvPr>
          <p:cNvPicPr>
            <a:picLocks noChangeAspect="1"/>
          </p:cNvPicPr>
          <p:nvPr/>
        </p:nvPicPr>
        <p:blipFill>
          <a:blip r:embed="rId4"/>
          <a:stretch>
            <a:fillRect/>
          </a:stretch>
        </p:blipFill>
        <p:spPr>
          <a:xfrm>
            <a:off x="1242060" y="1456682"/>
            <a:ext cx="1620000" cy="1620000"/>
          </a:xfrm>
          <a:prstGeom prst="rect">
            <a:avLst/>
          </a:prstGeom>
        </p:spPr>
      </p:pic>
      <p:pic>
        <p:nvPicPr>
          <p:cNvPr id="11" name="Grafik 10">
            <a:extLst>
              <a:ext uri="{FF2B5EF4-FFF2-40B4-BE49-F238E27FC236}">
                <a16:creationId xmlns:a16="http://schemas.microsoft.com/office/drawing/2014/main" id="{C1DC1DD3-655A-E648-41CE-DA06DB35D2C3}"/>
              </a:ext>
            </a:extLst>
          </p:cNvPr>
          <p:cNvPicPr>
            <a:picLocks noChangeAspect="1"/>
          </p:cNvPicPr>
          <p:nvPr/>
        </p:nvPicPr>
        <p:blipFill>
          <a:blip r:embed="rId5"/>
          <a:stretch>
            <a:fillRect/>
          </a:stretch>
        </p:blipFill>
        <p:spPr>
          <a:xfrm>
            <a:off x="1242060" y="3076682"/>
            <a:ext cx="4986275" cy="1345988"/>
          </a:xfrm>
          <a:prstGeom prst="rect">
            <a:avLst/>
          </a:prstGeom>
        </p:spPr>
      </p:pic>
    </p:spTree>
    <p:extLst>
      <p:ext uri="{BB962C8B-B14F-4D97-AF65-F5344CB8AC3E}">
        <p14:creationId xmlns:p14="http://schemas.microsoft.com/office/powerpoint/2010/main" val="126367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8BE55-FDF8-24C6-6DC5-309F0CB06C52}"/>
            </a:ext>
          </a:extLst>
        </p:cNvPr>
        <p:cNvGrpSpPr/>
        <p:nvPr/>
      </p:nvGrpSpPr>
      <p:grpSpPr>
        <a:xfrm>
          <a:off x="0" y="0"/>
          <a:ext cx="0" cy="0"/>
          <a:chOff x="0" y="0"/>
          <a:chExt cx="0" cy="0"/>
        </a:xfrm>
      </p:grpSpPr>
      <p:pic>
        <p:nvPicPr>
          <p:cNvPr id="6" name="Grafik 5" descr="Ein Bild, das Screenshot, Digitales Compositing, 3D-Modellierung, PC-Spiel enthält.&#10;&#10;KI-generierte Inhalte können fehlerhaft sein.">
            <a:extLst>
              <a:ext uri="{FF2B5EF4-FFF2-40B4-BE49-F238E27FC236}">
                <a16:creationId xmlns:a16="http://schemas.microsoft.com/office/drawing/2014/main" id="{5B8AAA8E-D632-B8F6-D3B1-173962233A4E}"/>
              </a:ext>
            </a:extLst>
          </p:cNvPr>
          <p:cNvPicPr>
            <a:picLocks noChangeAspect="1"/>
          </p:cNvPicPr>
          <p:nvPr/>
        </p:nvPicPr>
        <p:blipFill>
          <a:blip r:embed="rId3">
            <a:extLst>
              <a:ext uri="{28A0092B-C50C-407E-A947-70E740481C1C}">
                <a14:useLocalDpi xmlns:a14="http://schemas.microsoft.com/office/drawing/2010/main" val="0"/>
              </a:ext>
            </a:extLst>
          </a:blip>
          <a:srcRect l="3596" r="3596"/>
          <a:stretch>
            <a:fillRect/>
          </a:stretch>
        </p:blipFill>
        <p:spPr>
          <a:xfrm>
            <a:off x="0" y="-8019"/>
            <a:ext cx="12192000" cy="6866019"/>
          </a:xfrm>
          <a:prstGeom prst="rect">
            <a:avLst/>
          </a:prstGeom>
        </p:spPr>
      </p:pic>
    </p:spTree>
    <p:extLst>
      <p:ext uri="{BB962C8B-B14F-4D97-AF65-F5344CB8AC3E}">
        <p14:creationId xmlns:p14="http://schemas.microsoft.com/office/powerpoint/2010/main" val="380561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E57E9-E183-D62E-443B-490B7C94EE4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BA7B10A-2562-A2F5-3942-496B460CC8B1}"/>
              </a:ext>
            </a:extLst>
          </p:cNvPr>
          <p:cNvPicPr>
            <a:picLocks noChangeAspect="1"/>
          </p:cNvPicPr>
          <p:nvPr/>
        </p:nvPicPr>
        <p:blipFill>
          <a:blip r:embed="rId3"/>
          <a:stretch>
            <a:fillRect/>
          </a:stretch>
        </p:blipFill>
        <p:spPr>
          <a:xfrm>
            <a:off x="852487" y="-9368"/>
            <a:ext cx="10487025" cy="6867368"/>
          </a:xfrm>
          <a:prstGeom prst="rect">
            <a:avLst/>
          </a:prstGeom>
        </p:spPr>
      </p:pic>
      <p:sp>
        <p:nvSpPr>
          <p:cNvPr id="2" name="TextBox 5">
            <a:extLst>
              <a:ext uri="{FF2B5EF4-FFF2-40B4-BE49-F238E27FC236}">
                <a16:creationId xmlns:a16="http://schemas.microsoft.com/office/drawing/2014/main" id="{EEF19F88-806A-DBB7-D1AC-C6F10DC112F6}"/>
              </a:ext>
            </a:extLst>
          </p:cNvPr>
          <p:cNvSpPr txBox="1"/>
          <p:nvPr/>
        </p:nvSpPr>
        <p:spPr>
          <a:xfrm>
            <a:off x="1242060" y="4891921"/>
            <a:ext cx="5477364" cy="1785104"/>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And the winepress </a:t>
            </a:r>
            <a:r>
              <a:rPr lang="en-US" sz="2200" b="1" noProof="0" dirty="0">
                <a:latin typeface="Shadows Into Light Two" panose="02000506000000020004" pitchFamily="2" charset="0"/>
              </a:rPr>
              <a:t>was trodden without the city</a:t>
            </a:r>
            <a:r>
              <a:rPr lang="en-US" sz="2200" noProof="0" dirty="0">
                <a:latin typeface="Shadows Into Light Two" panose="02000506000000020004" pitchFamily="2" charset="0"/>
              </a:rPr>
              <a:t>, and blood came out of the winepress, </a:t>
            </a:r>
            <a:r>
              <a:rPr lang="en-US" sz="2200" b="1" noProof="0" dirty="0">
                <a:latin typeface="Shadows Into Light Two" panose="02000506000000020004" pitchFamily="2" charset="0"/>
              </a:rPr>
              <a:t>even unto the horse bridles, by the space of a thousand and six hundred furlongs.</a:t>
            </a:r>
            <a:r>
              <a:rPr lang="en-US" sz="2200" noProof="0" dirty="0">
                <a:latin typeface="Shadows Into Light Two" panose="02000506000000020004" pitchFamily="2" charset="0"/>
              </a:rPr>
              <a:t> </a:t>
            </a:r>
          </a:p>
          <a:p>
            <a:r>
              <a:rPr lang="en-US" sz="2200" i="1" noProof="0" dirty="0">
                <a:latin typeface="Shadows Into Light Two" panose="02000506000000020004" pitchFamily="2" charset="0"/>
              </a:rPr>
              <a:t>(Revelation 14:20)</a:t>
            </a:r>
            <a:endParaRPr lang="de-DE" sz="2200" i="1" noProof="0" dirty="0">
              <a:latin typeface="Shadows Into Light Two" panose="02000506000000020004" pitchFamily="2" charset="0"/>
            </a:endParaRPr>
          </a:p>
        </p:txBody>
      </p:sp>
      <p:pic>
        <p:nvPicPr>
          <p:cNvPr id="6" name="Grafik 5">
            <a:extLst>
              <a:ext uri="{FF2B5EF4-FFF2-40B4-BE49-F238E27FC236}">
                <a16:creationId xmlns:a16="http://schemas.microsoft.com/office/drawing/2014/main" id="{B19DBA93-BDAC-90BA-60DE-ADAF89EADA08}"/>
              </a:ext>
            </a:extLst>
          </p:cNvPr>
          <p:cNvPicPr>
            <a:picLocks noChangeAspect="1"/>
          </p:cNvPicPr>
          <p:nvPr/>
        </p:nvPicPr>
        <p:blipFill>
          <a:blip r:embed="rId4"/>
          <a:stretch>
            <a:fillRect/>
          </a:stretch>
        </p:blipFill>
        <p:spPr>
          <a:xfrm>
            <a:off x="1242060" y="1456682"/>
            <a:ext cx="1620000" cy="1620000"/>
          </a:xfrm>
          <a:prstGeom prst="rect">
            <a:avLst/>
          </a:prstGeom>
        </p:spPr>
      </p:pic>
      <p:pic>
        <p:nvPicPr>
          <p:cNvPr id="11" name="Grafik 10">
            <a:extLst>
              <a:ext uri="{FF2B5EF4-FFF2-40B4-BE49-F238E27FC236}">
                <a16:creationId xmlns:a16="http://schemas.microsoft.com/office/drawing/2014/main" id="{F4468591-ED6F-69E6-DCAE-E99F3D76F4C7}"/>
              </a:ext>
            </a:extLst>
          </p:cNvPr>
          <p:cNvPicPr>
            <a:picLocks noChangeAspect="1"/>
          </p:cNvPicPr>
          <p:nvPr/>
        </p:nvPicPr>
        <p:blipFill>
          <a:blip r:embed="rId5"/>
          <a:stretch>
            <a:fillRect/>
          </a:stretch>
        </p:blipFill>
        <p:spPr>
          <a:xfrm>
            <a:off x="1242060" y="3076682"/>
            <a:ext cx="4986275" cy="1345988"/>
          </a:xfrm>
          <a:prstGeom prst="rect">
            <a:avLst/>
          </a:prstGeom>
        </p:spPr>
      </p:pic>
    </p:spTree>
    <p:extLst>
      <p:ext uri="{BB962C8B-B14F-4D97-AF65-F5344CB8AC3E}">
        <p14:creationId xmlns:p14="http://schemas.microsoft.com/office/powerpoint/2010/main" val="1496520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3256-D8FB-F335-BE1D-22C6E787787F}"/>
            </a:ext>
          </a:extLst>
        </p:cNvPr>
        <p:cNvGrpSpPr/>
        <p:nvPr/>
      </p:nvGrpSpPr>
      <p:grpSpPr>
        <a:xfrm>
          <a:off x="0" y="0"/>
          <a:ext cx="0" cy="0"/>
          <a:chOff x="0" y="0"/>
          <a:chExt cx="0" cy="0"/>
        </a:xfrm>
      </p:grpSpPr>
      <p:pic>
        <p:nvPicPr>
          <p:cNvPr id="1026" name="Picture 2" descr="Olympiastadion, Athen, 1906 von Unbekannt: Kunstdruck">
            <a:extLst>
              <a:ext uri="{FF2B5EF4-FFF2-40B4-BE49-F238E27FC236}">
                <a16:creationId xmlns:a16="http://schemas.microsoft.com/office/drawing/2014/main" id="{EC50857C-A428-9A5A-B673-EA2EE4B3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AFADEA2-429E-3BF4-C41C-EB783490A74C}"/>
              </a:ext>
            </a:extLst>
          </p:cNvPr>
          <p:cNvSpPr txBox="1"/>
          <p:nvPr/>
        </p:nvSpPr>
        <p:spPr>
          <a:xfrm>
            <a:off x="6012180" y="76738"/>
            <a:ext cx="6096000" cy="2616101"/>
          </a:xfrm>
          <a:prstGeom prst="rect">
            <a:avLst/>
          </a:prstGeom>
          <a:solidFill>
            <a:schemeClr val="tx1"/>
          </a:solidFill>
        </p:spPr>
        <p:txBody>
          <a:bodyPr wrap="square">
            <a:spAutoFit/>
          </a:bodyPr>
          <a:lstStyle/>
          <a:p>
            <a:pPr marR="0" algn="l"/>
            <a:r>
              <a:rPr lang="en-US" sz="1800" b="0" i="0" u="none" strike="noStrike" baseline="0" dirty="0">
                <a:solidFill>
                  <a:srgbClr val="000000"/>
                </a:solidFill>
                <a:latin typeface="Tahoma" panose="020B0604030504040204" pitchFamily="34" charset="0"/>
              </a:rPr>
              <a:t>G4712 </a:t>
            </a:r>
            <a:r>
              <a:rPr lang="en-US" sz="2800" b="0" i="0" u="none" strike="noStrike" baseline="0" dirty="0" err="1">
                <a:solidFill>
                  <a:srgbClr val="800000"/>
                </a:solidFill>
                <a:latin typeface="Gentium" panose="02000503060000020004" pitchFamily="2" charset="0"/>
              </a:rPr>
              <a:t>στάδιον</a:t>
            </a:r>
            <a:r>
              <a:rPr lang="en-US"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stadion</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d̮iy-on</a:t>
            </a:r>
            <a:r>
              <a:rPr lang="en-US" sz="1800" b="0" i="0" u="none" strike="noStrike" baseline="0" dirty="0">
                <a:solidFill>
                  <a:srgbClr val="000000"/>
                </a:solidFill>
                <a:latin typeface="Tahoma" panose="020B0604030504040204" pitchFamily="34" charset="0"/>
                <a:hlinkClick r:id="rId4"/>
              </a:rPr>
              <a:t>) </a:t>
            </a:r>
            <a:r>
              <a:rPr lang="en-US" sz="1800" b="0" i="1" u="none" strike="noStrike" baseline="0" dirty="0">
                <a:solidFill>
                  <a:srgbClr val="0000FF"/>
                </a:solidFill>
                <a:latin typeface="Tahoma" panose="020B0604030504040204" pitchFamily="34" charset="0"/>
                <a:hlinkClick r:id="rId5"/>
              </a:rPr>
              <a:t>n</a:t>
            </a:r>
            <a:r>
              <a:rPr lang="en-US" sz="1800" b="0" i="1" u="none" strike="noStrike" baseline="0" dirty="0">
                <a:solidFill>
                  <a:srgbClr val="000000"/>
                </a:solidFill>
                <a:latin typeface="Tahoma" panose="020B0604030504040204" pitchFamily="34" charset="0"/>
                <a:hlinkClick r:id="rId5"/>
              </a:rPr>
              <a:t>.</a:t>
            </a:r>
          </a:p>
          <a:p>
            <a:pPr marR="0" algn="l"/>
            <a:r>
              <a:rPr lang="el-GR" sz="1800" b="0" i="0" u="none" strike="noStrike" baseline="0" dirty="0">
                <a:solidFill>
                  <a:srgbClr val="000000"/>
                </a:solidFill>
                <a:latin typeface="Tahoma" panose="020B0604030504040204" pitchFamily="34" charset="0"/>
              </a:rPr>
              <a:t>   </a:t>
            </a:r>
            <a:r>
              <a:rPr lang="el-GR" sz="2800" b="0" i="0" u="none" strike="noStrike" baseline="0" dirty="0">
                <a:solidFill>
                  <a:srgbClr val="800000"/>
                </a:solidFill>
                <a:latin typeface="Gentium" panose="02000503060000020004" pitchFamily="2" charset="0"/>
              </a:rPr>
              <a:t>στάδιος</a:t>
            </a:r>
            <a:r>
              <a:rPr lang="el-GR"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stadios</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d̮iy-os</a:t>
            </a:r>
            <a:r>
              <a:rPr lang="en-US" sz="1800" b="0" i="0" u="none" strike="noStrike" baseline="0" dirty="0">
                <a:solidFill>
                  <a:srgbClr val="000000"/>
                </a:solidFill>
                <a:latin typeface="Tahoma" panose="020B0604030504040204" pitchFamily="34" charset="0"/>
                <a:hlinkClick r:id="rId4"/>
              </a:rPr>
              <a:t>) </a:t>
            </a:r>
            <a:r>
              <a:rPr lang="en-US" sz="1400" b="0" i="0" u="none" strike="noStrike" baseline="0" dirty="0">
                <a:solidFill>
                  <a:srgbClr val="000000"/>
                </a:solidFill>
                <a:latin typeface="Tahoma" panose="020B0604030504040204" pitchFamily="34" charset="0"/>
                <a:hlinkClick r:id="rId4"/>
              </a:rPr>
              <a:t>[masculine]</a:t>
            </a:r>
          </a:p>
          <a:p>
            <a:pPr marR="0" algn="l"/>
            <a:r>
              <a:rPr lang="en-US" sz="1800" b="1" i="0" u="none" strike="noStrike" baseline="0" dirty="0">
                <a:solidFill>
                  <a:srgbClr val="000000"/>
                </a:solidFill>
                <a:latin typeface="Tahoma" panose="020B0604030504040204" pitchFamily="34" charset="0"/>
              </a:rPr>
              <a:t>1. a </a:t>
            </a:r>
            <a:r>
              <a:rPr lang="en-US" sz="1800" b="1" i="0" u="none" strike="noStrike" baseline="0" dirty="0" err="1">
                <a:solidFill>
                  <a:srgbClr val="000000"/>
                </a:solidFill>
                <a:latin typeface="Tahoma" panose="020B0604030504040204" pitchFamily="34" charset="0"/>
              </a:rPr>
              <a:t>stade</a:t>
            </a:r>
            <a:r>
              <a:rPr lang="en-US" sz="1800" b="1" i="0" u="none" strike="noStrike" baseline="0" dirty="0">
                <a:solidFill>
                  <a:srgbClr val="000000"/>
                </a:solidFill>
                <a:latin typeface="Tahoma" panose="020B0604030504040204" pitchFamily="34" charset="0"/>
              </a:rPr>
              <a:t> or certain measure of distance (about 185m).</a:t>
            </a:r>
          </a:p>
          <a:p>
            <a:pPr marR="0" algn="l"/>
            <a:r>
              <a:rPr lang="en-US" sz="1800" b="1" i="0" u="none" strike="noStrike" baseline="0" dirty="0">
                <a:solidFill>
                  <a:srgbClr val="000000"/>
                </a:solidFill>
                <a:latin typeface="Tahoma" panose="020B0604030504040204" pitchFamily="34" charset="0"/>
              </a:rPr>
              <a:t>2. </a:t>
            </a:r>
            <a:r>
              <a:rPr lang="en-US" sz="1600" b="0" i="1" u="none" strike="noStrike" baseline="0" dirty="0">
                <a:solidFill>
                  <a:srgbClr val="000000"/>
                </a:solidFill>
                <a:latin typeface="Tahoma" panose="020B0604030504040204" pitchFamily="34" charset="0"/>
              </a:rPr>
              <a:t>(by implication)</a:t>
            </a:r>
            <a:r>
              <a:rPr lang="en-US" sz="1800" b="1" i="0" u="none" strike="noStrike" baseline="0" dirty="0">
                <a:solidFill>
                  <a:srgbClr val="000000"/>
                </a:solidFill>
                <a:latin typeface="Tahoma" panose="020B0604030504040204" pitchFamily="34" charset="0"/>
              </a:rPr>
              <a:t> a stadium or race-course.</a:t>
            </a:r>
          </a:p>
          <a:p>
            <a:pPr marR="0" algn="l"/>
            <a:r>
              <a:rPr lang="en-US" sz="1800" b="0" i="0" u="none" strike="noStrike" baseline="0" dirty="0">
                <a:solidFill>
                  <a:srgbClr val="000000"/>
                </a:solidFill>
                <a:latin typeface="Tahoma" panose="020B0604030504040204" pitchFamily="34" charset="0"/>
              </a:rPr>
              <a:t>[from the base of </a:t>
            </a:r>
            <a:r>
              <a:rPr lang="en-US" sz="1800" b="0" i="0" u="none" strike="noStrike" baseline="0" dirty="0">
                <a:solidFill>
                  <a:srgbClr val="0000FF"/>
                </a:solidFill>
                <a:latin typeface="Tahoma" panose="020B0604030504040204" pitchFamily="34" charset="0"/>
                <a:hlinkClick r:id="rId6"/>
              </a:rPr>
              <a:t>G2476</a:t>
            </a:r>
            <a:r>
              <a:rPr lang="en-US" sz="1800" b="0" i="0" u="none" strike="noStrike" baseline="0" dirty="0">
                <a:solidFill>
                  <a:srgbClr val="000000"/>
                </a:solidFill>
                <a:latin typeface="Tahoma" panose="020B0604030504040204" pitchFamily="34" charset="0"/>
                <a:hlinkClick r:id="rId6"/>
              </a:rPr>
              <a:t> (as fixed)]</a:t>
            </a:r>
          </a:p>
          <a:p>
            <a:pPr marR="0" algn="l"/>
            <a:r>
              <a:rPr lang="en-US" sz="1800" b="0" i="0" u="none" strike="noStrike" baseline="0" dirty="0">
                <a:solidFill>
                  <a:srgbClr val="000000"/>
                </a:solidFill>
                <a:latin typeface="Tahoma" panose="020B0604030504040204" pitchFamily="34" charset="0"/>
              </a:rPr>
              <a:t>KJV: furlong, race </a:t>
            </a:r>
          </a:p>
          <a:p>
            <a:pPr marR="0" algn="l"/>
            <a:r>
              <a:rPr lang="en-US" sz="1800" b="0" i="0" u="none" strike="noStrike" baseline="0" dirty="0">
                <a:solidFill>
                  <a:srgbClr val="000000"/>
                </a:solidFill>
                <a:latin typeface="Tahoma" panose="020B0604030504040204" pitchFamily="34" charset="0"/>
              </a:rPr>
              <a:t>Root(s): </a:t>
            </a:r>
            <a:r>
              <a:rPr lang="en-US" dirty="0">
                <a:solidFill>
                  <a:srgbClr val="0000FF"/>
                </a:solidFill>
                <a:latin typeface="Tahoma" panose="020B0604030504040204" pitchFamily="34" charset="0"/>
              </a:rPr>
              <a:t>G2476</a:t>
            </a:r>
            <a:r>
              <a:rPr lang="en-US" dirty="0">
                <a:solidFill>
                  <a:srgbClr val="000000"/>
                </a:solidFill>
                <a:latin typeface="Tahoma" panose="020B0604030504040204" pitchFamily="34" charset="0"/>
              </a:rPr>
              <a:t> </a:t>
            </a:r>
          </a:p>
        </p:txBody>
      </p:sp>
    </p:spTree>
    <p:extLst>
      <p:ext uri="{BB962C8B-B14F-4D97-AF65-F5344CB8AC3E}">
        <p14:creationId xmlns:p14="http://schemas.microsoft.com/office/powerpoint/2010/main" val="251000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8D6D-244B-11AD-8415-2F350D3F9428}"/>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8EC6C0FD-2546-0F85-2D5E-D136E9547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DF936EA4-1E05-66BD-8AFF-3D9887F45EA4}"/>
              </a:ext>
            </a:extLst>
          </p:cNvPr>
          <p:cNvSpPr txBox="1"/>
          <p:nvPr/>
        </p:nvSpPr>
        <p:spPr>
          <a:xfrm>
            <a:off x="268115" y="193096"/>
            <a:ext cx="5827885" cy="2123658"/>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Know ye not </a:t>
            </a:r>
            <a:r>
              <a:rPr lang="en-US" sz="2200" b="1" noProof="0" dirty="0">
                <a:solidFill>
                  <a:srgbClr val="00B0F0"/>
                </a:solidFill>
                <a:latin typeface="Shadows Into Light Two" panose="02000506000000020004" pitchFamily="2" charset="0"/>
              </a:rPr>
              <a:t>that they which run in a race </a:t>
            </a:r>
            <a:r>
              <a:rPr lang="en-US" sz="2200" noProof="0" dirty="0">
                <a:latin typeface="Shadows Into Light Two" panose="02000506000000020004" pitchFamily="2" charset="0"/>
              </a:rPr>
              <a:t>run all, but one </a:t>
            </a:r>
            <a:r>
              <a:rPr lang="en-US" sz="2200" noProof="0" dirty="0" err="1">
                <a:latin typeface="Shadows Into Light Two" panose="02000506000000020004" pitchFamily="2" charset="0"/>
              </a:rPr>
              <a:t>receiveth</a:t>
            </a:r>
            <a:r>
              <a:rPr lang="en-US" sz="2200" noProof="0" dirty="0">
                <a:latin typeface="Shadows Into Light Two" panose="02000506000000020004" pitchFamily="2" charset="0"/>
              </a:rPr>
              <a:t> the prize? So run, that ye may obtain. And every man that </a:t>
            </a:r>
            <a:r>
              <a:rPr lang="en-US" sz="2200" noProof="0" dirty="0" err="1">
                <a:latin typeface="Shadows Into Light Two" panose="02000506000000020004" pitchFamily="2" charset="0"/>
              </a:rPr>
              <a:t>striveth</a:t>
            </a:r>
            <a:r>
              <a:rPr lang="en-US" sz="2200" noProof="0" dirty="0">
                <a:latin typeface="Shadows Into Light Two" panose="02000506000000020004" pitchFamily="2" charset="0"/>
              </a:rPr>
              <a:t> for the mastery is temperate in all things. Now they do it to obtain a corruptible crown; </a:t>
            </a:r>
            <a:r>
              <a:rPr lang="en-US" sz="2200" b="1" noProof="0" dirty="0">
                <a:solidFill>
                  <a:srgbClr val="00B0F0"/>
                </a:solidFill>
                <a:latin typeface="Shadows Into Light Two" panose="02000506000000020004" pitchFamily="2" charset="0"/>
              </a:rPr>
              <a:t>but we an incorruptible</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(1 Corinthians 9:24-25)</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5C29034D-3AD5-867B-C3C9-D1E1ADD2B4E1}"/>
              </a:ext>
            </a:extLst>
          </p:cNvPr>
          <p:cNvSpPr txBox="1"/>
          <p:nvPr/>
        </p:nvSpPr>
        <p:spPr>
          <a:xfrm>
            <a:off x="268115" y="3168241"/>
            <a:ext cx="5827885" cy="3139321"/>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Wherefore seeing we also are compassed about with so great a cloud of witnesses, let us lay aside every weight, and the sin which doth so easily beset us, </a:t>
            </a:r>
            <a:r>
              <a:rPr lang="en-US" sz="2200" b="1" noProof="0" dirty="0">
                <a:solidFill>
                  <a:srgbClr val="00B0F0"/>
                </a:solidFill>
                <a:latin typeface="Shadows Into Light Two" panose="02000506000000020004" pitchFamily="2" charset="0"/>
              </a:rPr>
              <a:t>and let us run with patience the race that is set before us</a:t>
            </a:r>
            <a:r>
              <a:rPr lang="en-US" sz="2200" noProof="0" dirty="0">
                <a:latin typeface="Shadows Into Light Two" panose="02000506000000020004" pitchFamily="2" charset="0"/>
              </a:rPr>
              <a:t>, </a:t>
            </a:r>
            <a:r>
              <a:rPr lang="en-US" sz="2200" b="1" noProof="0" dirty="0">
                <a:solidFill>
                  <a:srgbClr val="FFFF00"/>
                </a:solidFill>
                <a:latin typeface="Shadows Into Light Two" panose="02000506000000020004" pitchFamily="2" charset="0"/>
              </a:rPr>
              <a:t>Looking unto Jesus the author and finisher of our faith; who for the joy that was set before him endured the cross, </a:t>
            </a:r>
            <a:r>
              <a:rPr lang="en-US" sz="2200" noProof="0" dirty="0">
                <a:latin typeface="Shadows Into Light Two" panose="02000506000000020004" pitchFamily="2" charset="0"/>
              </a:rPr>
              <a:t>despising the shame, and is set down at the right hand of the throne of God. </a:t>
            </a:r>
            <a:r>
              <a:rPr lang="en-US" sz="2200" i="1" noProof="0" dirty="0">
                <a:latin typeface="Shadows Into Light Two" panose="02000506000000020004" pitchFamily="2" charset="0"/>
              </a:rPr>
              <a:t>(Hebrews 12:1-2)</a:t>
            </a:r>
            <a:endParaRPr lang="de-DE" sz="2200" i="1" noProof="0" dirty="0">
              <a:latin typeface="Shadows Into Light Two" panose="02000506000000020004" pitchFamily="2" charset="0"/>
            </a:endParaRPr>
          </a:p>
        </p:txBody>
      </p:sp>
      <p:sp>
        <p:nvSpPr>
          <p:cNvPr id="5" name="TextBox 5">
            <a:extLst>
              <a:ext uri="{FF2B5EF4-FFF2-40B4-BE49-F238E27FC236}">
                <a16:creationId xmlns:a16="http://schemas.microsoft.com/office/drawing/2014/main" id="{B6C1475C-F967-8AEC-5577-F1895D8FAC42}"/>
              </a:ext>
            </a:extLst>
          </p:cNvPr>
          <p:cNvSpPr txBox="1"/>
          <p:nvPr/>
        </p:nvSpPr>
        <p:spPr>
          <a:xfrm>
            <a:off x="6230057" y="2075236"/>
            <a:ext cx="5827885" cy="2123658"/>
          </a:xfrm>
          <a:prstGeom prst="rect">
            <a:avLst/>
          </a:prstGeom>
          <a:solidFill>
            <a:schemeClr val="bg1">
              <a:lumMod val="75000"/>
              <a:lumOff val="25000"/>
              <a:alpha val="70000"/>
            </a:schemeClr>
          </a:solidFill>
        </p:spPr>
        <p:txBody>
          <a:bodyPr wrap="square">
            <a:spAutoFit/>
          </a:bodyPr>
          <a:lstStyle/>
          <a:p>
            <a:r>
              <a:rPr lang="en-US" sz="2200" noProof="0" dirty="0">
                <a:latin typeface="Shadows Into Light Two" panose="02000506000000020004" pitchFamily="2" charset="0"/>
              </a:rPr>
              <a:t>I have fought a good fight, </a:t>
            </a:r>
            <a:r>
              <a:rPr lang="en-US" sz="2200" b="1" noProof="0" dirty="0">
                <a:solidFill>
                  <a:srgbClr val="00B0F0"/>
                </a:solidFill>
                <a:latin typeface="Shadows Into Light Two" panose="02000506000000020004" pitchFamily="2" charset="0"/>
              </a:rPr>
              <a:t>I have finished my course</a:t>
            </a:r>
            <a:r>
              <a:rPr lang="en-US" sz="2200" noProof="0" dirty="0">
                <a:latin typeface="Shadows Into Light Two" panose="02000506000000020004" pitchFamily="2" charset="0"/>
              </a:rPr>
              <a:t>, I have kept the faith: Henceforth there is laid up for me a crown of righteousness, </a:t>
            </a:r>
            <a:r>
              <a:rPr lang="en-US" sz="2200" b="1" noProof="0" dirty="0">
                <a:solidFill>
                  <a:srgbClr val="FFFF00"/>
                </a:solidFill>
                <a:latin typeface="Shadows Into Light Two" panose="02000506000000020004" pitchFamily="2" charset="0"/>
              </a:rPr>
              <a:t>which the Lord, the righteous judge, shall give me at that day: and not to me only, but unto all them also that love his appearing.</a:t>
            </a:r>
            <a:r>
              <a:rPr lang="en-US" sz="2200" noProof="0" dirty="0">
                <a:latin typeface="Shadows Into Light Two" panose="02000506000000020004" pitchFamily="2" charset="0"/>
              </a:rPr>
              <a:t> </a:t>
            </a:r>
            <a:r>
              <a:rPr lang="en-US" sz="2200" i="1" noProof="0" dirty="0">
                <a:latin typeface="Shadows Into Light Two" panose="02000506000000020004" pitchFamily="2" charset="0"/>
              </a:rPr>
              <a:t>(2 Timothy 4:7-8)</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48561183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4958</TotalTime>
  <Words>1965</Words>
  <Application>Microsoft Office PowerPoint</Application>
  <PresentationFormat>Widescreen</PresentationFormat>
  <Paragraphs>164</Paragraphs>
  <Slides>25</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Congenial Black</vt:lpstr>
      <vt:lpstr>Corbel</vt:lpstr>
      <vt:lpstr>Gentium</vt:lpstr>
      <vt:lpstr>Shadows Into Light Two</vt:lpstr>
      <vt:lpstr>Tahoma</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Way to Orion?</dc:title>
  <dc:creator>Ray Dickinson</dc:creator>
  <cp:lastModifiedBy>Ray Dickinson</cp:lastModifiedBy>
  <cp:revision>1215</cp:revision>
  <dcterms:created xsi:type="dcterms:W3CDTF">2023-08-08T14:24:00Z</dcterms:created>
  <dcterms:modified xsi:type="dcterms:W3CDTF">2025-10-08T14:15:37Z</dcterms:modified>
</cp:coreProperties>
</file>