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27"/>
  </p:notesMasterIdLst>
  <p:sldIdLst>
    <p:sldId id="2124" r:id="rId2"/>
    <p:sldId id="2196" r:id="rId3"/>
    <p:sldId id="2193" r:id="rId4"/>
    <p:sldId id="2197" r:id="rId5"/>
    <p:sldId id="2198" r:id="rId6"/>
    <p:sldId id="2215" r:id="rId7"/>
    <p:sldId id="2225" r:id="rId8"/>
    <p:sldId id="2195" r:id="rId9"/>
    <p:sldId id="2199" r:id="rId10"/>
    <p:sldId id="2200" r:id="rId11"/>
    <p:sldId id="2217" r:id="rId12"/>
    <p:sldId id="2201" r:id="rId13"/>
    <p:sldId id="2218" r:id="rId14"/>
    <p:sldId id="2204" r:id="rId15"/>
    <p:sldId id="2219" r:id="rId16"/>
    <p:sldId id="2226" r:id="rId17"/>
    <p:sldId id="2207" r:id="rId18"/>
    <p:sldId id="2208" r:id="rId19"/>
    <p:sldId id="2203" r:id="rId20"/>
    <p:sldId id="2209" r:id="rId21"/>
    <p:sldId id="2205" r:id="rId22"/>
    <p:sldId id="2213" r:id="rId23"/>
    <p:sldId id="2221" r:id="rId24"/>
    <p:sldId id="2227" r:id="rId25"/>
    <p:sldId id="221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1F1F1"/>
    <a:srgbClr val="C9CDD6"/>
    <a:srgbClr val="CBCED7"/>
    <a:srgbClr val="0000FF"/>
    <a:srgbClr val="FBCA98"/>
    <a:srgbClr val="B8A275"/>
    <a:srgbClr val="6666FF"/>
    <a:srgbClr val="CC3399"/>
    <a:srgbClr val="3B3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8C411-557A-4288-A763-4C39E287938D}" v="6" dt="2025-10-07T02:18:37.103"/>
    <p1510:client id="{88EED8CD-502E-4888-8365-5722D23191B6}" v="15" dt="2025-10-06T17:07:12.075"/>
    <p1510:client id="{FDBAAB2D-FD75-4A3A-9F76-E56116B9C162}" v="3" dt="2025-10-06T23:57:27.8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0981" autoAdjust="0"/>
  </p:normalViewPr>
  <p:slideViewPr>
    <p:cSldViewPr snapToGrid="0">
      <p:cViewPr varScale="1">
        <p:scale>
          <a:sx n="146" d="100"/>
          <a:sy n="146" d="100"/>
        </p:scale>
        <p:origin x="1296" y="120"/>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5814"/>
    </p:cViewPr>
  </p:sorterViewPr>
  <p:notesViewPr>
    <p:cSldViewPr snapToGrid="0">
      <p:cViewPr varScale="1">
        <p:scale>
          <a:sx n="137" d="100"/>
          <a:sy n="137" d="100"/>
        </p:scale>
        <p:origin x="4680"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00:27:05.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2,'213'-1,"231"3,-222 25,-154-16,120 5,52-19,229 5,-323 11,57 1,2313-14,-1164-2,-916-25,9 0,789 28,-1011 13,8 1,768-17,-814 16,-11-1,116-13,-242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37.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25,'133'-10,"-21"1,924 4,-545 8,-104-3,-366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40.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22,'279'-11,"-7"1,366 10,-603 3,0 1,0 1,62 19,-32-7,342 82,-362-89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5.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67,'1'-2,"0"1,0 0,0 0,0-1,1 1,-1 0,0 0,0 0,1 0,-1 1,0-1,1 0,-1 0,1 1,-1-1,4 0,29-9,-33 9,51-11,0 2,1 2,61-1,166 9,-129 3,884-3,-1011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27.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86,'7'-1,"-1"0,1-1,-1 1,0-1,1 0,-1-1,7-3,26-9,56-4,0 4,1 4,170 4,419 7,-667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1T21:09:30.7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0,'0'2,"1"-1,0 1,0-1,0 1,-1-1,1 1,1-1,-1 0,0 1,0-1,0 0,1 0,-1 0,1 0,-1 0,1 0,-1 0,1-1,-1 1,3 0,34 12,2-7,0-3,1-1,59-6,-4 2,1258 2,-1346-1,0 1,0-1,0 0,15-5,-9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26.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0,'561'25,"243"12,-674-34,194 28,-13 0,-67-29,-220-3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27.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0,'1888'0,"-1850"0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30.2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1,'1642'0,"-1618"0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7:57:36.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2,'370'-1,"862"22,-641 2,-165-23,-404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5T18:03:35.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1,'1156'38,"-682"-16,-49 1,-400-22,-5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CB04A-BABA-46C1-8494-351099A6DC5D}" type="datetimeFigureOut">
              <a:rPr lang="de-DE" smtClean="0"/>
              <a:t>08.10.2025</a:t>
            </a:fld>
            <a:endParaRPr lang="de-D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B2C0-4FE1-42B0-882E-F52A8F0C03ED}" type="slidenum">
              <a:rPr lang="en-US" smtClean="0"/>
              <a:t>‹#›</a:t>
            </a:fld>
            <a:endParaRPr lang="en-US"/>
          </a:p>
        </p:txBody>
      </p:sp>
    </p:spTree>
    <p:extLst>
      <p:ext uri="{BB962C8B-B14F-4D97-AF65-F5344CB8AC3E}">
        <p14:creationId xmlns:p14="http://schemas.microsoft.com/office/powerpoint/2010/main" val="298396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7975D-2605-8959-4365-A4DF45A19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30630-30AD-8C7E-DEAD-C94DD85800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3DE031-1704-C442-BE44-EC342F370D1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B4ADC11-FCD9-022D-A436-B279BE1DCB4D}"/>
              </a:ext>
            </a:extLst>
          </p:cNvPr>
          <p:cNvSpPr>
            <a:spLocks noGrp="1"/>
          </p:cNvSpPr>
          <p:nvPr>
            <p:ph type="sldNum" sz="quarter" idx="5"/>
          </p:nvPr>
        </p:nvSpPr>
        <p:spPr/>
        <p:txBody>
          <a:bodyPr/>
          <a:lstStyle/>
          <a:p>
            <a:fld id="{5E289986-1C26-42EB-AB56-D5F06676D67D}" type="slidenum">
              <a:rPr lang="de-DE" smtClean="0"/>
              <a:t>1</a:t>
            </a:fld>
            <a:endParaRPr lang="de-DE" dirty="0"/>
          </a:p>
        </p:txBody>
      </p:sp>
    </p:spTree>
    <p:extLst>
      <p:ext uri="{BB962C8B-B14F-4D97-AF65-F5344CB8AC3E}">
        <p14:creationId xmlns:p14="http://schemas.microsoft.com/office/powerpoint/2010/main" val="19285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B70A-E96B-C547-E64F-8B1A4B271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D8B80-33DC-8EF4-F732-64D091ED71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E47381-0864-9D31-A42E-0FD082246B5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D6206B72-2DF6-42D7-A6C5-8A1AEF4D0BFD}"/>
              </a:ext>
            </a:extLst>
          </p:cNvPr>
          <p:cNvSpPr>
            <a:spLocks noGrp="1"/>
          </p:cNvSpPr>
          <p:nvPr>
            <p:ph type="sldNum" sz="quarter" idx="5"/>
          </p:nvPr>
        </p:nvSpPr>
        <p:spPr/>
        <p:txBody>
          <a:bodyPr/>
          <a:lstStyle/>
          <a:p>
            <a:fld id="{5E289986-1C26-42EB-AB56-D5F06676D67D}" type="slidenum">
              <a:rPr lang="de-DE" smtClean="0"/>
              <a:t>10</a:t>
            </a:fld>
            <a:endParaRPr lang="de-DE" dirty="0"/>
          </a:p>
        </p:txBody>
      </p:sp>
    </p:spTree>
    <p:extLst>
      <p:ext uri="{BB962C8B-B14F-4D97-AF65-F5344CB8AC3E}">
        <p14:creationId xmlns:p14="http://schemas.microsoft.com/office/powerpoint/2010/main" val="94133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AC436-32B8-080C-6608-E6288AC90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E7C7C-4200-A835-38B1-594EACD8EB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837760-E8FD-1786-19E0-1459B84655E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1A760DA-9885-F7C5-D17C-7867713A7D71}"/>
              </a:ext>
            </a:extLst>
          </p:cNvPr>
          <p:cNvSpPr>
            <a:spLocks noGrp="1"/>
          </p:cNvSpPr>
          <p:nvPr>
            <p:ph type="sldNum" sz="quarter" idx="5"/>
          </p:nvPr>
        </p:nvSpPr>
        <p:spPr/>
        <p:txBody>
          <a:bodyPr/>
          <a:lstStyle/>
          <a:p>
            <a:fld id="{5E289986-1C26-42EB-AB56-D5F06676D67D}" type="slidenum">
              <a:rPr lang="de-DE" smtClean="0"/>
              <a:t>11</a:t>
            </a:fld>
            <a:endParaRPr lang="de-DE" dirty="0"/>
          </a:p>
        </p:txBody>
      </p:sp>
    </p:spTree>
    <p:extLst>
      <p:ext uri="{BB962C8B-B14F-4D97-AF65-F5344CB8AC3E}">
        <p14:creationId xmlns:p14="http://schemas.microsoft.com/office/powerpoint/2010/main" val="211451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B38C-032F-A7F3-6CB7-9C7B71AEB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81B9A-DCC7-85F0-F463-0D1660FC82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519F13-0028-C71B-0959-317B9DCC048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37B9D8BF-9E94-C36A-0C14-2762485BABDA}"/>
              </a:ext>
            </a:extLst>
          </p:cNvPr>
          <p:cNvSpPr>
            <a:spLocks noGrp="1"/>
          </p:cNvSpPr>
          <p:nvPr>
            <p:ph type="sldNum" sz="quarter" idx="5"/>
          </p:nvPr>
        </p:nvSpPr>
        <p:spPr/>
        <p:txBody>
          <a:bodyPr/>
          <a:lstStyle/>
          <a:p>
            <a:fld id="{5E289986-1C26-42EB-AB56-D5F06676D67D}" type="slidenum">
              <a:rPr lang="de-DE" smtClean="0"/>
              <a:t>12</a:t>
            </a:fld>
            <a:endParaRPr lang="de-DE" dirty="0"/>
          </a:p>
        </p:txBody>
      </p:sp>
    </p:spTree>
    <p:extLst>
      <p:ext uri="{BB962C8B-B14F-4D97-AF65-F5344CB8AC3E}">
        <p14:creationId xmlns:p14="http://schemas.microsoft.com/office/powerpoint/2010/main" val="363008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A04B-BCB5-46E5-9E56-68B3A1F32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1C468-4E12-E178-E72C-ADEFA22E5A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6CDFD8-5729-FEC0-6313-F6A429502DB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B27E204-EBF1-4D7E-3F33-01E22400214D}"/>
              </a:ext>
            </a:extLst>
          </p:cNvPr>
          <p:cNvSpPr>
            <a:spLocks noGrp="1"/>
          </p:cNvSpPr>
          <p:nvPr>
            <p:ph type="sldNum" sz="quarter" idx="5"/>
          </p:nvPr>
        </p:nvSpPr>
        <p:spPr/>
        <p:txBody>
          <a:bodyPr/>
          <a:lstStyle/>
          <a:p>
            <a:fld id="{5E289986-1C26-42EB-AB56-D5F06676D67D}" type="slidenum">
              <a:rPr lang="de-DE" smtClean="0"/>
              <a:t>13</a:t>
            </a:fld>
            <a:endParaRPr lang="de-DE" dirty="0"/>
          </a:p>
        </p:txBody>
      </p:sp>
    </p:spTree>
    <p:extLst>
      <p:ext uri="{BB962C8B-B14F-4D97-AF65-F5344CB8AC3E}">
        <p14:creationId xmlns:p14="http://schemas.microsoft.com/office/powerpoint/2010/main" val="171082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8CC37-725D-2884-72AE-05B739CC7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E4174-B49C-00FE-A7E7-4FC1D256D8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ED3659-D1D8-F07B-AFCE-EBA91D16C976}"/>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D66C16B-C1E7-DDC7-49D5-4D7BAEDAE9C1}"/>
              </a:ext>
            </a:extLst>
          </p:cNvPr>
          <p:cNvSpPr>
            <a:spLocks noGrp="1"/>
          </p:cNvSpPr>
          <p:nvPr>
            <p:ph type="sldNum" sz="quarter" idx="5"/>
          </p:nvPr>
        </p:nvSpPr>
        <p:spPr/>
        <p:txBody>
          <a:bodyPr/>
          <a:lstStyle/>
          <a:p>
            <a:fld id="{5E289986-1C26-42EB-AB56-D5F06676D67D}" type="slidenum">
              <a:rPr lang="de-DE" smtClean="0"/>
              <a:t>14</a:t>
            </a:fld>
            <a:endParaRPr lang="de-DE" dirty="0"/>
          </a:p>
        </p:txBody>
      </p:sp>
    </p:spTree>
    <p:extLst>
      <p:ext uri="{BB962C8B-B14F-4D97-AF65-F5344CB8AC3E}">
        <p14:creationId xmlns:p14="http://schemas.microsoft.com/office/powerpoint/2010/main" val="367425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7232-1B66-5F44-0A78-3512E08A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F2A56-DD80-587B-EC4A-1DF20A386C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A42F49-E8C3-E5FF-6C08-15545AE62FEE}"/>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C4D245F-354A-4D8A-7B14-B796CF9CC59F}"/>
              </a:ext>
            </a:extLst>
          </p:cNvPr>
          <p:cNvSpPr>
            <a:spLocks noGrp="1"/>
          </p:cNvSpPr>
          <p:nvPr>
            <p:ph type="sldNum" sz="quarter" idx="5"/>
          </p:nvPr>
        </p:nvSpPr>
        <p:spPr/>
        <p:txBody>
          <a:bodyPr/>
          <a:lstStyle/>
          <a:p>
            <a:fld id="{5E289986-1C26-42EB-AB56-D5F06676D67D}" type="slidenum">
              <a:rPr lang="de-DE" smtClean="0"/>
              <a:t>15</a:t>
            </a:fld>
            <a:endParaRPr lang="de-DE" dirty="0"/>
          </a:p>
        </p:txBody>
      </p:sp>
    </p:spTree>
    <p:extLst>
      <p:ext uri="{BB962C8B-B14F-4D97-AF65-F5344CB8AC3E}">
        <p14:creationId xmlns:p14="http://schemas.microsoft.com/office/powerpoint/2010/main" val="1397078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B507-4B6C-6BAD-9C22-BF2441A3A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5E435-8CEA-EFE8-68E4-99087CAB45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F036DA-1984-C7DC-0B53-8D5FF87DB5EA}"/>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528B39F-989A-10F8-F26E-7464640A8160}"/>
              </a:ext>
            </a:extLst>
          </p:cNvPr>
          <p:cNvSpPr>
            <a:spLocks noGrp="1"/>
          </p:cNvSpPr>
          <p:nvPr>
            <p:ph type="sldNum" sz="quarter" idx="5"/>
          </p:nvPr>
        </p:nvSpPr>
        <p:spPr/>
        <p:txBody>
          <a:bodyPr/>
          <a:lstStyle/>
          <a:p>
            <a:fld id="{5E289986-1C26-42EB-AB56-D5F06676D67D}" type="slidenum">
              <a:rPr lang="de-DE" smtClean="0"/>
              <a:t>16</a:t>
            </a:fld>
            <a:endParaRPr lang="de-DE" dirty="0"/>
          </a:p>
        </p:txBody>
      </p:sp>
    </p:spTree>
    <p:extLst>
      <p:ext uri="{BB962C8B-B14F-4D97-AF65-F5344CB8AC3E}">
        <p14:creationId xmlns:p14="http://schemas.microsoft.com/office/powerpoint/2010/main" val="34000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84010-50E7-AB89-D165-462FD53F1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F6E7F-F2D3-5FDB-7C6C-EFCD7EF60F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3873D6-AE7C-7189-7897-D9D167248591}"/>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84C5E1A5-8E87-D3FF-C14E-5E6214ECA317}"/>
              </a:ext>
            </a:extLst>
          </p:cNvPr>
          <p:cNvSpPr>
            <a:spLocks noGrp="1"/>
          </p:cNvSpPr>
          <p:nvPr>
            <p:ph type="sldNum" sz="quarter" idx="5"/>
          </p:nvPr>
        </p:nvSpPr>
        <p:spPr/>
        <p:txBody>
          <a:bodyPr/>
          <a:lstStyle/>
          <a:p>
            <a:fld id="{5E289986-1C26-42EB-AB56-D5F06676D67D}" type="slidenum">
              <a:rPr lang="de-DE" smtClean="0"/>
              <a:t>17</a:t>
            </a:fld>
            <a:endParaRPr lang="de-DE" dirty="0"/>
          </a:p>
        </p:txBody>
      </p:sp>
    </p:spTree>
    <p:extLst>
      <p:ext uri="{BB962C8B-B14F-4D97-AF65-F5344CB8AC3E}">
        <p14:creationId xmlns:p14="http://schemas.microsoft.com/office/powerpoint/2010/main" val="2066660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1B10-E1CB-DFDA-76DD-A563E30FB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B6528-136F-08EF-E2EA-989672E954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8D8DBA-E6E2-7EDE-1305-0E329FE5B8B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38B1DF79-351E-A5B0-6DDD-D614B79CEDF0}"/>
              </a:ext>
            </a:extLst>
          </p:cNvPr>
          <p:cNvSpPr>
            <a:spLocks noGrp="1"/>
          </p:cNvSpPr>
          <p:nvPr>
            <p:ph type="sldNum" sz="quarter" idx="5"/>
          </p:nvPr>
        </p:nvSpPr>
        <p:spPr/>
        <p:txBody>
          <a:bodyPr/>
          <a:lstStyle/>
          <a:p>
            <a:fld id="{5E289986-1C26-42EB-AB56-D5F06676D67D}" type="slidenum">
              <a:rPr lang="de-DE" smtClean="0"/>
              <a:t>18</a:t>
            </a:fld>
            <a:endParaRPr lang="de-DE" dirty="0"/>
          </a:p>
        </p:txBody>
      </p:sp>
    </p:spTree>
    <p:extLst>
      <p:ext uri="{BB962C8B-B14F-4D97-AF65-F5344CB8AC3E}">
        <p14:creationId xmlns:p14="http://schemas.microsoft.com/office/powerpoint/2010/main" val="216561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BDE4-F884-5B9C-5BCF-58F343804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84A32-69A1-8149-E8C0-D52D4B5E00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D97F8D-B529-9DAC-8E1E-10406F244919}"/>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52111C4-FC8A-505B-2598-F08183230715}"/>
              </a:ext>
            </a:extLst>
          </p:cNvPr>
          <p:cNvSpPr>
            <a:spLocks noGrp="1"/>
          </p:cNvSpPr>
          <p:nvPr>
            <p:ph type="sldNum" sz="quarter" idx="5"/>
          </p:nvPr>
        </p:nvSpPr>
        <p:spPr/>
        <p:txBody>
          <a:bodyPr/>
          <a:lstStyle/>
          <a:p>
            <a:fld id="{5E289986-1C26-42EB-AB56-D5F06676D67D}" type="slidenum">
              <a:rPr lang="de-DE" smtClean="0"/>
              <a:t>19</a:t>
            </a:fld>
            <a:endParaRPr lang="de-DE" dirty="0"/>
          </a:p>
        </p:txBody>
      </p:sp>
    </p:spTree>
    <p:extLst>
      <p:ext uri="{BB962C8B-B14F-4D97-AF65-F5344CB8AC3E}">
        <p14:creationId xmlns:p14="http://schemas.microsoft.com/office/powerpoint/2010/main" val="369990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F286-BC24-FAAC-03F6-858711255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6543A-5032-210F-3798-C053EDCA40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F86B09-A2CE-40A9-9C9B-F34BB93AC23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9413F202-6440-40B2-1973-5FACBA978A4E}"/>
              </a:ext>
            </a:extLst>
          </p:cNvPr>
          <p:cNvSpPr>
            <a:spLocks noGrp="1"/>
          </p:cNvSpPr>
          <p:nvPr>
            <p:ph type="sldNum" sz="quarter" idx="5"/>
          </p:nvPr>
        </p:nvSpPr>
        <p:spPr/>
        <p:txBody>
          <a:bodyPr/>
          <a:lstStyle/>
          <a:p>
            <a:fld id="{5E289986-1C26-42EB-AB56-D5F06676D67D}" type="slidenum">
              <a:rPr lang="de-DE" smtClean="0"/>
              <a:t>2</a:t>
            </a:fld>
            <a:endParaRPr lang="de-DE" dirty="0"/>
          </a:p>
        </p:txBody>
      </p:sp>
    </p:spTree>
    <p:extLst>
      <p:ext uri="{BB962C8B-B14F-4D97-AF65-F5344CB8AC3E}">
        <p14:creationId xmlns:p14="http://schemas.microsoft.com/office/powerpoint/2010/main" val="4234541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56FA-282D-4F06-5A89-E39EC6ADD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B9BEB-C51D-0978-F0DE-000ACE4C3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A280BA-D659-2DF3-BB44-AA19D4A630A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40917091-AE62-8806-0765-673ED34B1400}"/>
              </a:ext>
            </a:extLst>
          </p:cNvPr>
          <p:cNvSpPr>
            <a:spLocks noGrp="1"/>
          </p:cNvSpPr>
          <p:nvPr>
            <p:ph type="sldNum" sz="quarter" idx="5"/>
          </p:nvPr>
        </p:nvSpPr>
        <p:spPr/>
        <p:txBody>
          <a:bodyPr/>
          <a:lstStyle/>
          <a:p>
            <a:fld id="{5E289986-1C26-42EB-AB56-D5F06676D67D}" type="slidenum">
              <a:rPr lang="de-DE" smtClean="0"/>
              <a:t>20</a:t>
            </a:fld>
            <a:endParaRPr lang="de-DE" dirty="0"/>
          </a:p>
        </p:txBody>
      </p:sp>
    </p:spTree>
    <p:extLst>
      <p:ext uri="{BB962C8B-B14F-4D97-AF65-F5344CB8AC3E}">
        <p14:creationId xmlns:p14="http://schemas.microsoft.com/office/powerpoint/2010/main" val="212778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13A9-7020-CC73-C6C4-2DEB2B565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BC499-906F-A84E-9234-9560FE57D0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1AA002-5F12-FB1F-51B4-C54E36D7D244}"/>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F27913E5-AEEC-AF84-51FC-ADB65AA58E63}"/>
              </a:ext>
            </a:extLst>
          </p:cNvPr>
          <p:cNvSpPr>
            <a:spLocks noGrp="1"/>
          </p:cNvSpPr>
          <p:nvPr>
            <p:ph type="sldNum" sz="quarter" idx="5"/>
          </p:nvPr>
        </p:nvSpPr>
        <p:spPr/>
        <p:txBody>
          <a:bodyPr/>
          <a:lstStyle/>
          <a:p>
            <a:fld id="{5E289986-1C26-42EB-AB56-D5F06676D67D}" type="slidenum">
              <a:rPr lang="de-DE" smtClean="0"/>
              <a:t>21</a:t>
            </a:fld>
            <a:endParaRPr lang="de-DE" dirty="0"/>
          </a:p>
        </p:txBody>
      </p:sp>
    </p:spTree>
    <p:extLst>
      <p:ext uri="{BB962C8B-B14F-4D97-AF65-F5344CB8AC3E}">
        <p14:creationId xmlns:p14="http://schemas.microsoft.com/office/powerpoint/2010/main" val="124974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864-F4B3-764B-D2B6-612E9707C4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8C3DA-A13A-DB4D-58E4-313EBE0BD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B50409-720E-E99A-C177-3D4507FBDB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2FFA1C90-77E0-12E4-F12B-9215186B9F7F}"/>
              </a:ext>
            </a:extLst>
          </p:cNvPr>
          <p:cNvSpPr>
            <a:spLocks noGrp="1"/>
          </p:cNvSpPr>
          <p:nvPr>
            <p:ph type="sldNum" sz="quarter" idx="5"/>
          </p:nvPr>
        </p:nvSpPr>
        <p:spPr/>
        <p:txBody>
          <a:bodyPr/>
          <a:lstStyle/>
          <a:p>
            <a:fld id="{5E289986-1C26-42EB-AB56-D5F06676D67D}" type="slidenum">
              <a:rPr lang="de-DE" smtClean="0"/>
              <a:t>22</a:t>
            </a:fld>
            <a:endParaRPr lang="de-DE" dirty="0"/>
          </a:p>
        </p:txBody>
      </p:sp>
    </p:spTree>
    <p:extLst>
      <p:ext uri="{BB962C8B-B14F-4D97-AF65-F5344CB8AC3E}">
        <p14:creationId xmlns:p14="http://schemas.microsoft.com/office/powerpoint/2010/main" val="86706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6227-CF4E-24E6-1CCB-CF85BBC91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F36FC-B4CC-B8C5-64E0-60C765CA13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88F478-E889-5385-B0E3-EEED9F82F6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noProof="0" dirty="0"/>
          </a:p>
        </p:txBody>
      </p:sp>
      <p:sp>
        <p:nvSpPr>
          <p:cNvPr id="4" name="Slide Number Placeholder 3">
            <a:extLst>
              <a:ext uri="{FF2B5EF4-FFF2-40B4-BE49-F238E27FC236}">
                <a16:creationId xmlns:a16="http://schemas.microsoft.com/office/drawing/2014/main" id="{49B12996-EA2A-37A2-264A-832954CCE9B0}"/>
              </a:ext>
            </a:extLst>
          </p:cNvPr>
          <p:cNvSpPr>
            <a:spLocks noGrp="1"/>
          </p:cNvSpPr>
          <p:nvPr>
            <p:ph type="sldNum" sz="quarter" idx="5"/>
          </p:nvPr>
        </p:nvSpPr>
        <p:spPr/>
        <p:txBody>
          <a:bodyPr/>
          <a:lstStyle/>
          <a:p>
            <a:fld id="{5E289986-1C26-42EB-AB56-D5F06676D67D}" type="slidenum">
              <a:rPr lang="de-DE" smtClean="0"/>
              <a:t>23</a:t>
            </a:fld>
            <a:endParaRPr lang="de-DE" dirty="0"/>
          </a:p>
        </p:txBody>
      </p:sp>
    </p:spTree>
    <p:extLst>
      <p:ext uri="{BB962C8B-B14F-4D97-AF65-F5344CB8AC3E}">
        <p14:creationId xmlns:p14="http://schemas.microsoft.com/office/powerpoint/2010/main" val="25774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0D78-3ADE-CA51-5FA0-1B474EACE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850BB-229D-B682-FDA7-AAC8A23092B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9B4BBF-7615-69ED-A5E1-9C71EA477F81}"/>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89ED9C9-8320-FE9A-5697-F6E81D0A2676}"/>
              </a:ext>
            </a:extLst>
          </p:cNvPr>
          <p:cNvSpPr>
            <a:spLocks noGrp="1"/>
          </p:cNvSpPr>
          <p:nvPr>
            <p:ph type="sldNum" sz="quarter" idx="5"/>
          </p:nvPr>
        </p:nvSpPr>
        <p:spPr/>
        <p:txBody>
          <a:bodyPr/>
          <a:lstStyle/>
          <a:p>
            <a:fld id="{5E289986-1C26-42EB-AB56-D5F06676D67D}" type="slidenum">
              <a:rPr lang="de-DE" smtClean="0"/>
              <a:t>24</a:t>
            </a:fld>
            <a:endParaRPr lang="de-DE" dirty="0"/>
          </a:p>
        </p:txBody>
      </p:sp>
    </p:spTree>
    <p:extLst>
      <p:ext uri="{BB962C8B-B14F-4D97-AF65-F5344CB8AC3E}">
        <p14:creationId xmlns:p14="http://schemas.microsoft.com/office/powerpoint/2010/main" val="3174036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39507-C999-150E-12C2-81F0D2122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2C0CE-AA42-E4A5-FCF7-8C5E7CA703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B42216-C2D2-6C2D-FE2C-5B504FD85212}"/>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1B4D6133-0EAA-1E98-8FD7-9B7683E292F1}"/>
              </a:ext>
            </a:extLst>
          </p:cNvPr>
          <p:cNvSpPr>
            <a:spLocks noGrp="1"/>
          </p:cNvSpPr>
          <p:nvPr>
            <p:ph type="sldNum" sz="quarter" idx="5"/>
          </p:nvPr>
        </p:nvSpPr>
        <p:spPr/>
        <p:txBody>
          <a:bodyPr/>
          <a:lstStyle/>
          <a:p>
            <a:fld id="{5E289986-1C26-42EB-AB56-D5F06676D67D}" type="slidenum">
              <a:rPr lang="de-DE" smtClean="0"/>
              <a:t>25</a:t>
            </a:fld>
            <a:endParaRPr lang="de-DE" dirty="0"/>
          </a:p>
        </p:txBody>
      </p:sp>
    </p:spTree>
    <p:extLst>
      <p:ext uri="{BB962C8B-B14F-4D97-AF65-F5344CB8AC3E}">
        <p14:creationId xmlns:p14="http://schemas.microsoft.com/office/powerpoint/2010/main" val="253727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782C5-F087-813D-2AFE-DACC700BF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7FF62-970B-426D-FDE5-1E1ED5412A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98648D-4ED9-97C1-E7AD-0A219B3A3AFD}"/>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A88576E6-39FB-CC34-D625-44DB4B2F5B90}"/>
              </a:ext>
            </a:extLst>
          </p:cNvPr>
          <p:cNvSpPr>
            <a:spLocks noGrp="1"/>
          </p:cNvSpPr>
          <p:nvPr>
            <p:ph type="sldNum" sz="quarter" idx="5"/>
          </p:nvPr>
        </p:nvSpPr>
        <p:spPr/>
        <p:txBody>
          <a:bodyPr/>
          <a:lstStyle/>
          <a:p>
            <a:fld id="{5E289986-1C26-42EB-AB56-D5F06676D67D}" type="slidenum">
              <a:rPr lang="de-DE" smtClean="0"/>
              <a:t>3</a:t>
            </a:fld>
            <a:endParaRPr lang="de-DE" dirty="0"/>
          </a:p>
        </p:txBody>
      </p:sp>
    </p:spTree>
    <p:extLst>
      <p:ext uri="{BB962C8B-B14F-4D97-AF65-F5344CB8AC3E}">
        <p14:creationId xmlns:p14="http://schemas.microsoft.com/office/powerpoint/2010/main" val="129793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3B2D-6186-5732-22DE-9C2B2228F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6398E-0989-2485-D132-596B22ABB3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A9FCD1-8C0B-DDF4-A27D-A98DB338BBDF}"/>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6FFF863F-1A7D-48FF-910A-D612434C662A}"/>
              </a:ext>
            </a:extLst>
          </p:cNvPr>
          <p:cNvSpPr>
            <a:spLocks noGrp="1"/>
          </p:cNvSpPr>
          <p:nvPr>
            <p:ph type="sldNum" sz="quarter" idx="5"/>
          </p:nvPr>
        </p:nvSpPr>
        <p:spPr/>
        <p:txBody>
          <a:bodyPr/>
          <a:lstStyle/>
          <a:p>
            <a:fld id="{5E289986-1C26-42EB-AB56-D5F06676D67D}" type="slidenum">
              <a:rPr lang="de-DE" smtClean="0"/>
              <a:t>4</a:t>
            </a:fld>
            <a:endParaRPr lang="de-DE" dirty="0"/>
          </a:p>
        </p:txBody>
      </p:sp>
    </p:spTree>
    <p:extLst>
      <p:ext uri="{BB962C8B-B14F-4D97-AF65-F5344CB8AC3E}">
        <p14:creationId xmlns:p14="http://schemas.microsoft.com/office/powerpoint/2010/main" val="314051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04674-FEF2-EB6A-EB11-A8C65F7A8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8F1CE-7D29-45B6-EE19-5DCDB5842B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59B79A-B61A-ECC4-4FAA-C8D97BA4510D}"/>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E49683C-8F69-8E4B-82D8-D0B37A02AEAD}"/>
              </a:ext>
            </a:extLst>
          </p:cNvPr>
          <p:cNvSpPr>
            <a:spLocks noGrp="1"/>
          </p:cNvSpPr>
          <p:nvPr>
            <p:ph type="sldNum" sz="quarter" idx="5"/>
          </p:nvPr>
        </p:nvSpPr>
        <p:spPr/>
        <p:txBody>
          <a:bodyPr/>
          <a:lstStyle/>
          <a:p>
            <a:fld id="{5E289986-1C26-42EB-AB56-D5F06676D67D}" type="slidenum">
              <a:rPr lang="de-DE" smtClean="0"/>
              <a:t>5</a:t>
            </a:fld>
            <a:endParaRPr lang="de-DE" dirty="0"/>
          </a:p>
        </p:txBody>
      </p:sp>
    </p:spTree>
    <p:extLst>
      <p:ext uri="{BB962C8B-B14F-4D97-AF65-F5344CB8AC3E}">
        <p14:creationId xmlns:p14="http://schemas.microsoft.com/office/powerpoint/2010/main" val="86490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E179-A7A7-8206-E61A-274C2F2B1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AC037-4210-28B4-522D-AC4973952E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102F63-2AA3-0230-5257-1992050291B6}"/>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1A5A8191-3B88-B0CB-0BBD-1B676AFBED3A}"/>
              </a:ext>
            </a:extLst>
          </p:cNvPr>
          <p:cNvSpPr>
            <a:spLocks noGrp="1"/>
          </p:cNvSpPr>
          <p:nvPr>
            <p:ph type="sldNum" sz="quarter" idx="5"/>
          </p:nvPr>
        </p:nvSpPr>
        <p:spPr/>
        <p:txBody>
          <a:bodyPr/>
          <a:lstStyle/>
          <a:p>
            <a:fld id="{5E289986-1C26-42EB-AB56-D5F06676D67D}" type="slidenum">
              <a:rPr lang="de-DE" smtClean="0"/>
              <a:t>6</a:t>
            </a:fld>
            <a:endParaRPr lang="de-DE" dirty="0"/>
          </a:p>
        </p:txBody>
      </p:sp>
    </p:spTree>
    <p:extLst>
      <p:ext uri="{BB962C8B-B14F-4D97-AF65-F5344CB8AC3E}">
        <p14:creationId xmlns:p14="http://schemas.microsoft.com/office/powerpoint/2010/main" val="130698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90E70-5603-BBD8-7825-A5C1DB38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389E1-89E5-C490-8737-4255FCD6DD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5F17B7-E6D5-BD12-918F-5E03DAD36D38}"/>
              </a:ext>
            </a:extLst>
          </p:cNvPr>
          <p:cNvSpPr>
            <a:spLocks noGrp="1"/>
          </p:cNvSpPr>
          <p:nvPr>
            <p:ph type="body" idx="1"/>
          </p:nvPr>
        </p:nvSpPr>
        <p:spPr/>
        <p:txBody>
          <a:bodyPr/>
          <a:lstStyle/>
          <a:p>
            <a:endParaRPr lang="de-DE" dirty="0"/>
          </a:p>
        </p:txBody>
      </p:sp>
      <p:sp>
        <p:nvSpPr>
          <p:cNvPr id="4" name="Slide Number Placeholder 3">
            <a:extLst>
              <a:ext uri="{FF2B5EF4-FFF2-40B4-BE49-F238E27FC236}">
                <a16:creationId xmlns:a16="http://schemas.microsoft.com/office/drawing/2014/main" id="{80F8110D-42D4-EB66-4829-E2B21AF92E58}"/>
              </a:ext>
            </a:extLst>
          </p:cNvPr>
          <p:cNvSpPr>
            <a:spLocks noGrp="1"/>
          </p:cNvSpPr>
          <p:nvPr>
            <p:ph type="sldNum" sz="quarter" idx="5"/>
          </p:nvPr>
        </p:nvSpPr>
        <p:spPr/>
        <p:txBody>
          <a:bodyPr/>
          <a:lstStyle/>
          <a:p>
            <a:fld id="{5E289986-1C26-42EB-AB56-D5F06676D67D}" type="slidenum">
              <a:rPr lang="de-DE" smtClean="0"/>
              <a:t>7</a:t>
            </a:fld>
            <a:endParaRPr lang="de-DE" dirty="0"/>
          </a:p>
        </p:txBody>
      </p:sp>
    </p:spTree>
    <p:extLst>
      <p:ext uri="{BB962C8B-B14F-4D97-AF65-F5344CB8AC3E}">
        <p14:creationId xmlns:p14="http://schemas.microsoft.com/office/powerpoint/2010/main" val="413264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24BD-F75F-40DD-FD5F-3E3656FE9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E512B-6DD8-030B-E22C-D711CE6D31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AD8BDD-210D-012C-6FCA-5E519B05DE53}"/>
              </a:ext>
            </a:extLst>
          </p:cNvPr>
          <p:cNvSpPr>
            <a:spLocks noGrp="1"/>
          </p:cNvSpPr>
          <p:nvPr>
            <p:ph type="body" idx="1"/>
          </p:nvPr>
        </p:nvSpPr>
        <p:spPr/>
        <p:txBody>
          <a:bodyPr/>
          <a:lstStyle/>
          <a:p>
            <a:endParaRPr lang="de-DE" noProof="0" dirty="0"/>
          </a:p>
        </p:txBody>
      </p:sp>
      <p:sp>
        <p:nvSpPr>
          <p:cNvPr id="4" name="Slide Number Placeholder 3">
            <a:extLst>
              <a:ext uri="{FF2B5EF4-FFF2-40B4-BE49-F238E27FC236}">
                <a16:creationId xmlns:a16="http://schemas.microsoft.com/office/drawing/2014/main" id="{751AE9FC-BBC8-BCE5-9232-3309463B95DD}"/>
              </a:ext>
            </a:extLst>
          </p:cNvPr>
          <p:cNvSpPr>
            <a:spLocks noGrp="1"/>
          </p:cNvSpPr>
          <p:nvPr>
            <p:ph type="sldNum" sz="quarter" idx="5"/>
          </p:nvPr>
        </p:nvSpPr>
        <p:spPr/>
        <p:txBody>
          <a:bodyPr/>
          <a:lstStyle/>
          <a:p>
            <a:fld id="{5E289986-1C26-42EB-AB56-D5F06676D67D}" type="slidenum">
              <a:rPr lang="de-DE" smtClean="0"/>
              <a:t>8</a:t>
            </a:fld>
            <a:endParaRPr lang="de-DE" dirty="0"/>
          </a:p>
        </p:txBody>
      </p:sp>
    </p:spTree>
    <p:extLst>
      <p:ext uri="{BB962C8B-B14F-4D97-AF65-F5344CB8AC3E}">
        <p14:creationId xmlns:p14="http://schemas.microsoft.com/office/powerpoint/2010/main" val="1396108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81777-9EE9-91D5-50A5-919304005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80BE-9D8D-2353-7DF6-3655599F59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5438C8-C4E8-5324-5D9F-745EA3EEA82C}"/>
              </a:ext>
            </a:extLst>
          </p:cNvPr>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F61BA9F-FDB4-5FE8-CFAB-68D76A538AF2}"/>
              </a:ext>
            </a:extLst>
          </p:cNvPr>
          <p:cNvSpPr>
            <a:spLocks noGrp="1"/>
          </p:cNvSpPr>
          <p:nvPr>
            <p:ph type="sldNum" sz="quarter" idx="5"/>
          </p:nvPr>
        </p:nvSpPr>
        <p:spPr/>
        <p:txBody>
          <a:bodyPr/>
          <a:lstStyle/>
          <a:p>
            <a:fld id="{5E289986-1C26-42EB-AB56-D5F06676D67D}" type="slidenum">
              <a:rPr lang="de-DE" smtClean="0"/>
              <a:t>9</a:t>
            </a:fld>
            <a:endParaRPr lang="de-DE" dirty="0"/>
          </a:p>
        </p:txBody>
      </p:sp>
    </p:spTree>
    <p:extLst>
      <p:ext uri="{BB962C8B-B14F-4D97-AF65-F5344CB8AC3E}">
        <p14:creationId xmlns:p14="http://schemas.microsoft.com/office/powerpoint/2010/main" val="142336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2EA7947-E287-4738-8C82-07CE4F01EF03}" type="datetime2">
              <a:rPr lang="en-US" smtClean="0"/>
              <a:t>Wednesday, October 8, 2025</a:t>
            </a:fld>
            <a:endParaRPr lang="en-US" dirty="0"/>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5815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739438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873516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561807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2318831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841371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Wednesday, October 8, 2025</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44195665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4609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7135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0053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809929-0719-4517-94D6-FDF7F99E70F6}" type="datetime2">
              <a:rPr lang="en-US" smtClean="0"/>
              <a:t>Wednesday, October 8, 2025</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674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376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Wednesday, October 8, 2025</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0409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Wednesday, October 8, 2025</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526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Wednesday, October 8, 2025</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1030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9779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Wednesday, October 8, 2025</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980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46CB39B-5F4C-4A7E-9BE3-AAFD45576D16}" type="datetime2">
              <a:rPr lang="en-US" smtClean="0"/>
              <a:t>Wednesday, October 8,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Sample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049242472"/>
      </p:ext>
    </p:extLst>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customXml" Target="../ink/ink5.xml"/><Relationship Id="rId18" Type="http://schemas.openxmlformats.org/officeDocument/2006/relationships/image" Target="../media/image29.png"/><Relationship Id="rId26" Type="http://schemas.openxmlformats.org/officeDocument/2006/relationships/customXml" Target="../ink/ink11.xml"/><Relationship Id="rId3" Type="http://schemas.openxmlformats.org/officeDocument/2006/relationships/image" Target="../media/image25.pn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40.png"/><Relationship Id="rId17" Type="http://schemas.openxmlformats.org/officeDocument/2006/relationships/customXml" Target="../ink/ink7.xml"/><Relationship Id="rId25" Type="http://schemas.openxmlformats.org/officeDocument/2006/relationships/image" Target="../media/image31.png"/><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customXml" Target="../ink/ink4.xml"/><Relationship Id="rId24" Type="http://schemas.openxmlformats.org/officeDocument/2006/relationships/customXml" Target="../ink/ink10.xml"/><Relationship Id="rId5" Type="http://schemas.openxmlformats.org/officeDocument/2006/relationships/image" Target="../media/image24.png"/><Relationship Id="rId15" Type="http://schemas.openxmlformats.org/officeDocument/2006/relationships/customXml" Target="../ink/ink6.xml"/><Relationship Id="rId23" Type="http://schemas.openxmlformats.org/officeDocument/2006/relationships/image" Target="../media/image43.png"/><Relationship Id="rId10" Type="http://schemas.openxmlformats.org/officeDocument/2006/relationships/image" Target="../media/image39.png"/><Relationship Id="rId19" Type="http://schemas.openxmlformats.org/officeDocument/2006/relationships/customXml" Target="../ink/ink8.xml"/><Relationship Id="rId4" Type="http://schemas.openxmlformats.org/officeDocument/2006/relationships/image" Target="../media/image26.png"/><Relationship Id="rId9" Type="http://schemas.openxmlformats.org/officeDocument/2006/relationships/customXml" Target="../ink/ink3.xml"/><Relationship Id="rId14" Type="http://schemas.openxmlformats.org/officeDocument/2006/relationships/image" Target="../media/image34.png"/><Relationship Id="rId27"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9.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9.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customXml" Target="../ink/ink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tw://[self]?G2476" TargetMode="External"/><Relationship Id="rId5" Type="http://schemas.openxmlformats.org/officeDocument/2006/relationships/hyperlink" Target="tw://[self]?tid=1000000#N-" TargetMode="External"/><Relationship Id="rId4" Type="http://schemas.openxmlformats.org/officeDocument/2006/relationships/hyperlink" Target="tw://[self]?tid=1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6325E-2BD4-2527-2CB0-09723F8306AA}"/>
            </a:ext>
          </a:extLst>
        </p:cNvPr>
        <p:cNvGrpSpPr/>
        <p:nvPr/>
      </p:nvGrpSpPr>
      <p:grpSpPr>
        <a:xfrm>
          <a:off x="0" y="0"/>
          <a:ext cx="0" cy="0"/>
          <a:chOff x="0" y="0"/>
          <a:chExt cx="0" cy="0"/>
        </a:xfrm>
      </p:grpSpPr>
      <p:pic>
        <p:nvPicPr>
          <p:cNvPr id="3" name="Picture 2" descr="Jesus and the rich young man, part 5 — Matthew 20:8–16 | Making an ass of  myself">
            <a:extLst>
              <a:ext uri="{FF2B5EF4-FFF2-40B4-BE49-F238E27FC236}">
                <a16:creationId xmlns:a16="http://schemas.microsoft.com/office/drawing/2014/main" id="{7A642B89-E97B-B215-30BC-6AAD87A44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87" b="9927"/>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0E1E2E9-D293-D478-A096-DA646047E844}"/>
              </a:ext>
            </a:extLst>
          </p:cNvPr>
          <p:cNvPicPr>
            <a:picLocks noChangeAspect="1"/>
          </p:cNvPicPr>
          <p:nvPr/>
        </p:nvPicPr>
        <p:blipFill>
          <a:blip r:embed="rId4">
            <a:alphaModFix/>
          </a:blip>
          <a:srcRect l="811" t="3379" r="139" b="14318"/>
          <a:stretch>
            <a:fillRect/>
          </a:stretch>
        </p:blipFill>
        <p:spPr>
          <a:xfrm>
            <a:off x="0" y="0"/>
            <a:ext cx="12191980" cy="6857990"/>
          </a:xfrm>
          <a:prstGeom prst="rect">
            <a:avLst/>
          </a:prstGeom>
          <a:effectLst/>
        </p:spPr>
      </p:pic>
      <p:pic>
        <p:nvPicPr>
          <p:cNvPr id="7" name="Grafik 6">
            <a:extLst>
              <a:ext uri="{FF2B5EF4-FFF2-40B4-BE49-F238E27FC236}">
                <a16:creationId xmlns:a16="http://schemas.microsoft.com/office/drawing/2014/main" id="{ED1FC116-DB00-4152-6B7A-BFD9A0C4F686}"/>
              </a:ext>
            </a:extLst>
          </p:cNvPr>
          <p:cNvPicPr>
            <a:picLocks noChangeAspect="1"/>
          </p:cNvPicPr>
          <p:nvPr/>
        </p:nvPicPr>
        <p:blipFill>
          <a:blip r:embed="rId5"/>
          <a:stretch>
            <a:fillRect/>
          </a:stretch>
        </p:blipFill>
        <p:spPr>
          <a:xfrm rot="305011">
            <a:off x="8228696" y="88094"/>
            <a:ext cx="4249161" cy="3158859"/>
          </a:xfrm>
          <a:prstGeom prst="rect">
            <a:avLst/>
          </a:prstGeom>
          <a:effectLst>
            <a:softEdge rad="127000"/>
          </a:effectLst>
        </p:spPr>
      </p:pic>
      <p:pic>
        <p:nvPicPr>
          <p:cNvPr id="9" name="Grafik 8">
            <a:extLst>
              <a:ext uri="{FF2B5EF4-FFF2-40B4-BE49-F238E27FC236}">
                <a16:creationId xmlns:a16="http://schemas.microsoft.com/office/drawing/2014/main" id="{95BCB51C-9544-C646-9E20-4CD58E188F98}"/>
              </a:ext>
            </a:extLst>
          </p:cNvPr>
          <p:cNvPicPr>
            <a:picLocks noChangeAspect="1"/>
          </p:cNvPicPr>
          <p:nvPr/>
        </p:nvPicPr>
        <p:blipFill>
          <a:blip r:embed="rId6"/>
          <a:stretch>
            <a:fillRect/>
          </a:stretch>
        </p:blipFill>
        <p:spPr>
          <a:xfrm rot="21277626">
            <a:off x="-1110418" y="47516"/>
            <a:ext cx="5555588" cy="3638044"/>
          </a:xfrm>
          <a:prstGeom prst="rect">
            <a:avLst/>
          </a:prstGeom>
          <a:effectLst>
            <a:softEdge rad="127000"/>
          </a:effectLst>
        </p:spPr>
      </p:pic>
      <p:sp>
        <p:nvSpPr>
          <p:cNvPr id="2" name="Title 5">
            <a:extLst>
              <a:ext uri="{FF2B5EF4-FFF2-40B4-BE49-F238E27FC236}">
                <a16:creationId xmlns:a16="http://schemas.microsoft.com/office/drawing/2014/main" id="{EBCDF288-9830-A9AC-996C-576926C20AFB}"/>
              </a:ext>
            </a:extLst>
          </p:cNvPr>
          <p:cNvSpPr txBox="1">
            <a:spLocks/>
          </p:cNvSpPr>
          <p:nvPr/>
        </p:nvSpPr>
        <p:spPr>
          <a:xfrm>
            <a:off x="2735028" y="6008813"/>
            <a:ext cx="6721944" cy="889687"/>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de-DE" sz="5400" spc="-150" dirty="0">
                <a:ln w="38100">
                  <a:solidFill>
                    <a:schemeClr val="tx1"/>
                  </a:solidFill>
                </a:ln>
                <a:solidFill>
                  <a:srgbClr val="0000FF"/>
                </a:solidFill>
                <a:latin typeface="Congenial Black" panose="02000503040000020004" pitchFamily="2" charset="0"/>
              </a:rPr>
              <a:t>El misterio de los 1600 estadios</a:t>
            </a:r>
            <a:endParaRPr lang="de-DE" sz="5400" spc="-150" noProof="0" dirty="0">
              <a:ln w="38100">
                <a:solidFill>
                  <a:schemeClr val="tx1"/>
                </a:solidFill>
              </a:ln>
              <a:solidFill>
                <a:srgbClr val="0000FF"/>
              </a:solidFill>
              <a:latin typeface="Congenial Black" panose="02000503040000020004" pitchFamily="2" charset="0"/>
            </a:endParaRPr>
          </a:p>
        </p:txBody>
      </p:sp>
      <p:pic>
        <p:nvPicPr>
          <p:cNvPr id="5" name="Grafik 4">
            <a:extLst>
              <a:ext uri="{FF2B5EF4-FFF2-40B4-BE49-F238E27FC236}">
                <a16:creationId xmlns:a16="http://schemas.microsoft.com/office/drawing/2014/main" id="{17BF8836-D220-68D9-9E47-C1450AF9EBA5}"/>
              </a:ext>
            </a:extLst>
          </p:cNvPr>
          <p:cNvPicPr>
            <a:picLocks noChangeAspect="1"/>
          </p:cNvPicPr>
          <p:nvPr/>
        </p:nvPicPr>
        <p:blipFill>
          <a:blip r:embed="rId7"/>
          <a:srcRect l="1156" t="5372" r="1953"/>
          <a:stretch>
            <a:fillRect/>
          </a:stretch>
        </p:blipFill>
        <p:spPr>
          <a:xfrm rot="217013">
            <a:off x="8177695" y="132566"/>
            <a:ext cx="4351160" cy="3256374"/>
          </a:xfrm>
          <a:prstGeom prst="rect">
            <a:avLst/>
          </a:prstGeom>
          <a:effectLst>
            <a:softEdge rad="127000"/>
          </a:effectLst>
        </p:spPr>
      </p:pic>
      <p:pic>
        <p:nvPicPr>
          <p:cNvPr id="10" name="Grafik 9">
            <a:extLst>
              <a:ext uri="{FF2B5EF4-FFF2-40B4-BE49-F238E27FC236}">
                <a16:creationId xmlns:a16="http://schemas.microsoft.com/office/drawing/2014/main" id="{AD5153F3-E16F-CDD5-9DC1-90B494825BEC}"/>
              </a:ext>
            </a:extLst>
          </p:cNvPr>
          <p:cNvPicPr>
            <a:picLocks noChangeAspect="1"/>
          </p:cNvPicPr>
          <p:nvPr/>
        </p:nvPicPr>
        <p:blipFill>
          <a:blip r:embed="rId8"/>
          <a:stretch>
            <a:fillRect/>
          </a:stretch>
        </p:blipFill>
        <p:spPr>
          <a:xfrm rot="332098">
            <a:off x="8178747" y="159508"/>
            <a:ext cx="4303080" cy="3223136"/>
          </a:xfrm>
          <a:prstGeom prst="rect">
            <a:avLst/>
          </a:prstGeom>
          <a:effectLst>
            <a:softEdge rad="127000"/>
          </a:effectLst>
        </p:spPr>
      </p:pic>
      <p:pic>
        <p:nvPicPr>
          <p:cNvPr id="8" name="Picture 2" descr="Eine antike Weinpresse im Vergleich zum Horologium">
            <a:extLst>
              <a:ext uri="{FF2B5EF4-FFF2-40B4-BE49-F238E27FC236}">
                <a16:creationId xmlns:a16="http://schemas.microsoft.com/office/drawing/2014/main" id="{7733F3B6-5A9F-AB2A-5546-44F184A87F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836" t="27981" r="47084"/>
          <a:stretch/>
        </p:blipFill>
        <p:spPr bwMode="auto">
          <a:xfrm>
            <a:off x="10196148" y="2738108"/>
            <a:ext cx="1980795" cy="1980795"/>
          </a:xfrm>
          <a:prstGeom prst="ellipse">
            <a:avLst/>
          </a:prstGeom>
          <a:noFill/>
          <a:ln w="508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3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4F63-BAFD-6AB1-2E6C-8A00CA04C728}"/>
            </a:ext>
          </a:extLst>
        </p:cNvPr>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0EC2BBE4-E269-4BBB-4F2C-FB41E1A28FBF}"/>
              </a:ext>
            </a:extLst>
          </p:cNvPr>
          <p:cNvSpPr/>
          <p:nvPr/>
        </p:nvSpPr>
        <p:spPr>
          <a:xfrm>
            <a:off x="99588" y="68580"/>
            <a:ext cx="11995842" cy="249355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s-ES" sz="1600" dirty="0">
                <a:solidFill>
                  <a:schemeClr val="bg1"/>
                </a:solidFill>
              </a:rPr>
              <a:t>En el sueño, personas son vistas  midiendo distancias entre estrellas dentro de constelaciones en Stellarium.</a:t>
            </a:r>
          </a:p>
          <a:p>
            <a:pPr marL="0" lvl="1"/>
            <a:endParaRPr lang="es-ES" sz="1600" dirty="0">
              <a:solidFill>
                <a:schemeClr val="bg1"/>
              </a:solidFill>
            </a:endParaRPr>
          </a:p>
          <a:p>
            <a:pPr marL="0" lvl="1"/>
            <a:r>
              <a:rPr lang="es-ES" sz="1600" dirty="0">
                <a:solidFill>
                  <a:schemeClr val="bg1"/>
                </a:solidFill>
              </a:rPr>
              <a:t>En el sueño, también se oye que hay 70 estrellas, que están registradas como si estuvieran en un álbum.</a:t>
            </a:r>
          </a:p>
          <a:p>
            <a:pPr marL="0" lvl="1"/>
            <a:endParaRPr lang="es-ES" sz="1600" dirty="0">
              <a:solidFill>
                <a:schemeClr val="bg1"/>
              </a:solidFill>
            </a:endParaRPr>
          </a:p>
          <a:p>
            <a:pPr marL="0" lvl="1"/>
            <a:r>
              <a:rPr lang="es-ES" sz="1600" dirty="0">
                <a:solidFill>
                  <a:schemeClr val="bg1"/>
                </a:solidFill>
              </a:rPr>
              <a:t>A veces hay que acercar la imagen con zoom y, mientras se hace eso, la gente encuentra la estrella final buscada, que tiene algo que ver con un “profeta”.</a:t>
            </a:r>
          </a:p>
          <a:p>
            <a:pPr marL="0" lvl="1"/>
            <a:endParaRPr lang="es-ES" sz="1600" dirty="0">
              <a:solidFill>
                <a:schemeClr val="bg1"/>
              </a:solidFill>
            </a:endParaRPr>
          </a:p>
          <a:p>
            <a:pPr marL="0" lvl="1"/>
            <a:r>
              <a:rPr lang="es-ES" sz="1600" dirty="0">
                <a:solidFill>
                  <a:schemeClr val="bg1"/>
                </a:solidFill>
              </a:rPr>
              <a:t>Y el descubrimiento está relacionado con algo así como una “figura prediseñada”. </a:t>
            </a:r>
          </a:p>
          <a:p>
            <a:pPr marL="0" lvl="1"/>
            <a:endParaRPr lang="es-ES" sz="1600" dirty="0">
              <a:solidFill>
                <a:schemeClr val="bg1"/>
              </a:solidFill>
            </a:endParaRPr>
          </a:p>
          <a:p>
            <a:pPr marL="0" lvl="1"/>
            <a:r>
              <a:rPr lang="es-ES" sz="1600" dirty="0">
                <a:solidFill>
                  <a:schemeClr val="bg1"/>
                </a:solidFill>
              </a:rPr>
              <a:t>Al ampliar más la imagen, otra estrella es señalada , pero no tiene nombre. </a:t>
            </a:r>
          </a:p>
        </p:txBody>
      </p:sp>
      <p:sp>
        <p:nvSpPr>
          <p:cNvPr id="5" name="TextBox 5">
            <a:extLst>
              <a:ext uri="{FF2B5EF4-FFF2-40B4-BE49-F238E27FC236}">
                <a16:creationId xmlns:a16="http://schemas.microsoft.com/office/drawing/2014/main" id="{C35FB6C8-72B8-6EDD-3A57-362EFB699BD2}"/>
              </a:ext>
            </a:extLst>
          </p:cNvPr>
          <p:cNvSpPr txBox="1"/>
          <p:nvPr/>
        </p:nvSpPr>
        <p:spPr>
          <a:xfrm>
            <a:off x="232094" y="3535800"/>
            <a:ext cx="5518626" cy="3139321"/>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Después de estas cosas, designó el </a:t>
            </a:r>
            <a:r>
              <a:rPr lang="es-ES" sz="2200" b="1" noProof="0" dirty="0">
                <a:solidFill>
                  <a:srgbClr val="00B0F0"/>
                </a:solidFill>
                <a:latin typeface="Shadows Into Light Two" panose="02000506000000020004" pitchFamily="2" charset="0"/>
              </a:rPr>
              <a:t>Señor también a otros setenta, y los envió de dos en dos </a:t>
            </a:r>
            <a:r>
              <a:rPr lang="es-ES" sz="2200" noProof="0" dirty="0">
                <a:latin typeface="Shadows Into Light Two" panose="02000506000000020004" pitchFamily="2" charset="0"/>
              </a:rPr>
              <a:t>delante de su faz, a toda ciudad y lugar a donde Él había de venir.</a:t>
            </a:r>
          </a:p>
          <a:p>
            <a:r>
              <a:rPr lang="es-ES" sz="2200" noProof="0" dirty="0">
                <a:latin typeface="Shadows Into Light Two" panose="02000506000000020004" pitchFamily="2" charset="0"/>
              </a:rPr>
              <a:t>Y les decía: La mies a la verdad es mucha, mas los obreros pocos; </a:t>
            </a:r>
            <a:r>
              <a:rPr lang="es-ES" sz="2200" b="1" noProof="0" dirty="0">
                <a:solidFill>
                  <a:srgbClr val="FFFF00"/>
                </a:solidFill>
                <a:latin typeface="Shadows Into Light Two" panose="02000506000000020004" pitchFamily="2" charset="0"/>
              </a:rPr>
              <a:t>por tanto, rogad al Señor de la mies que envíe obreros a su mies.</a:t>
            </a:r>
          </a:p>
          <a:p>
            <a:r>
              <a:rPr lang="es-ES" sz="2200" noProof="0" dirty="0">
                <a:latin typeface="Shadows Into Light Two" panose="02000506000000020004" pitchFamily="2" charset="0"/>
              </a:rPr>
              <a:t>Id, he aquí yo os envío como corderos </a:t>
            </a:r>
            <a:r>
              <a:rPr lang="es-ES" sz="2200" b="1" noProof="0" dirty="0">
                <a:solidFill>
                  <a:srgbClr val="FF0000"/>
                </a:solidFill>
                <a:latin typeface="Shadows Into Light Two" panose="02000506000000020004" pitchFamily="2" charset="0"/>
              </a:rPr>
              <a:t>en medio de lobos.</a:t>
            </a:r>
            <a:r>
              <a:rPr lang="es-ES" sz="2200" noProof="0" dirty="0">
                <a:latin typeface="Shadows Into Light Two" panose="02000506000000020004" pitchFamily="2" charset="0"/>
              </a:rPr>
              <a:t> </a:t>
            </a:r>
            <a:r>
              <a:rPr lang="es-ES" sz="2200" i="1" dirty="0">
                <a:latin typeface="Shadows Into Light Two" panose="02000506000000020004" pitchFamily="2" charset="0"/>
              </a:rPr>
              <a:t>(Lu 10:1-3)</a:t>
            </a:r>
            <a:endParaRPr lang="de-DE" sz="2200" i="1" noProof="0" dirty="0">
              <a:latin typeface="Shadows Into Light Two" panose="02000506000000020004" pitchFamily="2" charset="0"/>
            </a:endParaRPr>
          </a:p>
        </p:txBody>
      </p:sp>
      <p:sp>
        <p:nvSpPr>
          <p:cNvPr id="6" name="Rechteck: abgerundete Ecken 5">
            <a:extLst>
              <a:ext uri="{FF2B5EF4-FFF2-40B4-BE49-F238E27FC236}">
                <a16:creationId xmlns:a16="http://schemas.microsoft.com/office/drawing/2014/main" id="{17906F60-0A2C-CA40-7213-4FDFF7BD5290}"/>
              </a:ext>
            </a:extLst>
          </p:cNvPr>
          <p:cNvSpPr/>
          <p:nvPr/>
        </p:nvSpPr>
        <p:spPr>
          <a:xfrm>
            <a:off x="6096000" y="2933700"/>
            <a:ext cx="5999430" cy="3741421"/>
          </a:xfrm>
          <a:prstGeom prst="roundRect">
            <a:avLst>
              <a:gd name="adj" fmla="val 3393"/>
            </a:avLst>
          </a:prstGeom>
          <a:blipFill dpi="0" rotWithShape="1">
            <a:blip r:embed="rId3">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s-ES" sz="1600" dirty="0">
                <a:solidFill>
                  <a:schemeClr val="bg1"/>
                </a:solidFill>
              </a:rPr>
              <a:t>En Génesis 10, después del diluvio, se enumeran los descendientes de los tres hijos de Noé (</a:t>
            </a:r>
            <a:r>
              <a:rPr lang="es-ES" sz="1600" dirty="0" err="1">
                <a:solidFill>
                  <a:schemeClr val="bg1"/>
                </a:solidFill>
              </a:rPr>
              <a:t>Sem</a:t>
            </a:r>
            <a:r>
              <a:rPr lang="es-ES" sz="1600" dirty="0">
                <a:solidFill>
                  <a:schemeClr val="bg1"/>
                </a:solidFill>
              </a:rPr>
              <a:t>, Cam y Jafet).</a:t>
            </a:r>
          </a:p>
          <a:p>
            <a:pPr marL="0" lvl="1"/>
            <a:r>
              <a:rPr lang="es-ES" sz="1600" b="1" dirty="0">
                <a:solidFill>
                  <a:schemeClr val="bg1"/>
                </a:solidFill>
              </a:rPr>
              <a:t>A esta lista se la suele llamar la “Tabla de las Naciones”.</a:t>
            </a:r>
          </a:p>
          <a:p>
            <a:pPr marL="0" lvl="1"/>
            <a:r>
              <a:rPr lang="es-ES" sz="1600" dirty="0">
                <a:solidFill>
                  <a:schemeClr val="bg1"/>
                </a:solidFill>
              </a:rPr>
              <a:t>Registra las líneas de descendencia que, según el relato bíblico, se extendieron por toda la tierra.</a:t>
            </a:r>
          </a:p>
          <a:p>
            <a:pPr marL="0" lvl="1"/>
            <a:endParaRPr lang="es-ES" sz="1600" dirty="0">
              <a:solidFill>
                <a:schemeClr val="bg1"/>
              </a:solidFill>
            </a:endParaRPr>
          </a:p>
          <a:p>
            <a:pPr marL="0" lvl="1"/>
            <a:r>
              <a:rPr lang="es-ES" sz="1600" dirty="0">
                <a:solidFill>
                  <a:schemeClr val="bg1"/>
                </a:solidFill>
              </a:rPr>
              <a:t>En el recuento hebreo, esta lista tradicionalmente suma </a:t>
            </a:r>
            <a:r>
              <a:rPr lang="es-ES" sz="1600" b="1" dirty="0">
                <a:solidFill>
                  <a:schemeClr val="bg1"/>
                </a:solidFill>
              </a:rPr>
              <a:t>70 nombres </a:t>
            </a:r>
            <a:r>
              <a:rPr lang="es-ES" sz="1600" dirty="0">
                <a:solidFill>
                  <a:schemeClr val="bg1"/>
                </a:solidFill>
              </a:rPr>
              <a:t>— por eso se habla de las “70 naciones”.</a:t>
            </a:r>
          </a:p>
          <a:p>
            <a:pPr marL="0" lvl="1"/>
            <a:r>
              <a:rPr lang="es-ES" sz="1600" b="1" dirty="0">
                <a:solidFill>
                  <a:srgbClr val="7030A0"/>
                </a:solidFill>
              </a:rPr>
              <a:t>De Jafet: 14 linajes</a:t>
            </a:r>
          </a:p>
          <a:p>
            <a:pPr marL="0" lvl="1"/>
            <a:r>
              <a:rPr lang="es-ES" sz="1600" b="1" dirty="0">
                <a:solidFill>
                  <a:srgbClr val="7030A0"/>
                </a:solidFill>
              </a:rPr>
              <a:t>De Cam: 30 linajes</a:t>
            </a:r>
          </a:p>
          <a:p>
            <a:pPr marL="0" lvl="1"/>
            <a:r>
              <a:rPr lang="es-ES" sz="1600" b="1" dirty="0">
                <a:solidFill>
                  <a:srgbClr val="7030A0"/>
                </a:solidFill>
              </a:rPr>
              <a:t>De </a:t>
            </a:r>
            <a:r>
              <a:rPr lang="es-ES" sz="1600" b="1" dirty="0" err="1">
                <a:solidFill>
                  <a:srgbClr val="7030A0"/>
                </a:solidFill>
              </a:rPr>
              <a:t>Sem</a:t>
            </a:r>
            <a:r>
              <a:rPr lang="es-ES" sz="1600" b="1" dirty="0">
                <a:solidFill>
                  <a:srgbClr val="7030A0"/>
                </a:solidFill>
              </a:rPr>
              <a:t>: 26 linajes</a:t>
            </a:r>
          </a:p>
          <a:p>
            <a:pPr marL="0" lvl="1"/>
            <a:r>
              <a:rPr lang="es-ES" sz="1600" dirty="0">
                <a:solidFill>
                  <a:schemeClr val="bg1"/>
                </a:solidFill>
              </a:rPr>
              <a:t>Total: 70 (según el conteo habitual del texto masorético). Estas 70 son consideradas en la tradición judía como la totalidad simbólica de la humanidad de aquel tiempo — es decir, </a:t>
            </a:r>
            <a:r>
              <a:rPr lang="es-ES" sz="1600" b="1" dirty="0">
                <a:solidFill>
                  <a:schemeClr val="bg1"/>
                </a:solidFill>
              </a:rPr>
              <a:t>“todas las naciones de la tierra”.</a:t>
            </a:r>
            <a:endParaRPr lang="en-US" sz="1600" b="1" dirty="0">
              <a:solidFill>
                <a:schemeClr val="bg1"/>
              </a:solidFill>
            </a:endParaRPr>
          </a:p>
        </p:txBody>
      </p:sp>
    </p:spTree>
    <p:extLst>
      <p:ext uri="{BB962C8B-B14F-4D97-AF65-F5344CB8AC3E}">
        <p14:creationId xmlns:p14="http://schemas.microsoft.com/office/powerpoint/2010/main" val="326376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6FDA-2D09-BD6E-3AC8-F495FB8587B9}"/>
            </a:ext>
          </a:extLst>
        </p:cNvPr>
        <p:cNvGrpSpPr/>
        <p:nvPr/>
      </p:nvGrpSpPr>
      <p:grpSpPr>
        <a:xfrm>
          <a:off x="0" y="0"/>
          <a:ext cx="0" cy="0"/>
          <a:chOff x="0" y="0"/>
          <a:chExt cx="0" cy="0"/>
        </a:xfrm>
      </p:grpSpPr>
      <p:pic>
        <p:nvPicPr>
          <p:cNvPr id="4098" name="Picture 2" descr="The REAL Story In The Stars Part 2: The Tower Of Babel – Emmaus Road  Ministries">
            <a:extLst>
              <a:ext uri="{FF2B5EF4-FFF2-40B4-BE49-F238E27FC236}">
                <a16:creationId xmlns:a16="http://schemas.microsoft.com/office/drawing/2014/main" id="{E59D40DA-B170-3D92-0F91-9EEC2925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abgerundete Ecken 1">
            <a:extLst>
              <a:ext uri="{FF2B5EF4-FFF2-40B4-BE49-F238E27FC236}">
                <a16:creationId xmlns:a16="http://schemas.microsoft.com/office/drawing/2014/main" id="{3ACB05F6-4B35-98B5-96F1-66500FC4AE43}"/>
              </a:ext>
            </a:extLst>
          </p:cNvPr>
          <p:cNvSpPr/>
          <p:nvPr/>
        </p:nvSpPr>
        <p:spPr>
          <a:xfrm>
            <a:off x="8924924" y="114299"/>
            <a:ext cx="3177857" cy="4314825"/>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s-ES" sz="1600" dirty="0">
                <a:solidFill>
                  <a:schemeClr val="bg1"/>
                </a:solidFill>
              </a:rPr>
              <a:t>• Porque todas las naciones tienen su origen en Babilonia, la Sagrada Escritura posterior trata a Babilonia como el arquetipo del poder mundano y de la rebelión contra Dios.</a:t>
            </a:r>
          </a:p>
          <a:p>
            <a:pPr marL="0" lvl="1"/>
            <a:endParaRPr lang="es-ES" sz="1600" dirty="0">
              <a:solidFill>
                <a:schemeClr val="bg1"/>
              </a:solidFill>
            </a:endParaRPr>
          </a:p>
          <a:p>
            <a:pPr marL="0" lvl="1"/>
            <a:r>
              <a:rPr lang="es-ES" sz="1600" dirty="0">
                <a:solidFill>
                  <a:schemeClr val="bg1"/>
                </a:solidFill>
              </a:rPr>
              <a:t>• Por eso, en el Apocalipsis, “Babilonia la Grande” se usa como símbolo de la coalición final de las naciones contra Dios.</a:t>
            </a:r>
          </a:p>
          <a:p>
            <a:pPr marL="0" lvl="1"/>
            <a:endParaRPr lang="es-ES" sz="1600" dirty="0">
              <a:solidFill>
                <a:schemeClr val="bg1"/>
              </a:solidFill>
            </a:endParaRPr>
          </a:p>
          <a:p>
            <a:pPr marL="0" lvl="1"/>
            <a:r>
              <a:rPr lang="es-ES" sz="1600" dirty="0">
                <a:solidFill>
                  <a:schemeClr val="bg1"/>
                </a:solidFill>
              </a:rPr>
              <a:t>• En el pensamiento apocalíptico judío, Babilonia no era solo una ciudad, sino la madre de todas las naciones en rebelión.</a:t>
            </a:r>
          </a:p>
        </p:txBody>
      </p:sp>
      <p:pic>
        <p:nvPicPr>
          <p:cNvPr id="10" name="Grafik 9">
            <a:extLst>
              <a:ext uri="{FF2B5EF4-FFF2-40B4-BE49-F238E27FC236}">
                <a16:creationId xmlns:a16="http://schemas.microsoft.com/office/drawing/2014/main" id="{9859A005-AA8A-AA52-9DDF-E08E15146CDB}"/>
              </a:ext>
            </a:extLst>
          </p:cNvPr>
          <p:cNvPicPr>
            <a:picLocks noChangeAspect="1"/>
          </p:cNvPicPr>
          <p:nvPr/>
        </p:nvPicPr>
        <p:blipFill>
          <a:blip r:embed="rId5"/>
          <a:stretch>
            <a:fillRect/>
          </a:stretch>
        </p:blipFill>
        <p:spPr>
          <a:xfrm>
            <a:off x="89219" y="60959"/>
            <a:ext cx="2924505" cy="3116581"/>
          </a:xfrm>
          <a:prstGeom prst="rect">
            <a:avLst/>
          </a:prstGeom>
        </p:spPr>
      </p:pic>
      <p:pic>
        <p:nvPicPr>
          <p:cNvPr id="11" name="Grafik 10">
            <a:extLst>
              <a:ext uri="{FF2B5EF4-FFF2-40B4-BE49-F238E27FC236}">
                <a16:creationId xmlns:a16="http://schemas.microsoft.com/office/drawing/2014/main" id="{FD7637ED-C34C-F011-B7A1-9C1BDA017AAF}"/>
              </a:ext>
            </a:extLst>
          </p:cNvPr>
          <p:cNvPicPr>
            <a:picLocks noChangeAspect="1"/>
          </p:cNvPicPr>
          <p:nvPr/>
        </p:nvPicPr>
        <p:blipFill>
          <a:blip r:embed="rId6"/>
          <a:stretch>
            <a:fillRect/>
          </a:stretch>
        </p:blipFill>
        <p:spPr>
          <a:xfrm>
            <a:off x="89219" y="3238499"/>
            <a:ext cx="1620000" cy="1620000"/>
          </a:xfrm>
          <a:prstGeom prst="rect">
            <a:avLst/>
          </a:prstGeom>
        </p:spPr>
      </p:pic>
    </p:spTree>
    <p:extLst>
      <p:ext uri="{BB962C8B-B14F-4D97-AF65-F5344CB8AC3E}">
        <p14:creationId xmlns:p14="http://schemas.microsoft.com/office/powerpoint/2010/main" val="401481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21CC-D7A9-B74F-B7DC-25E5BF4B9933}"/>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87819BB2-50A2-96AC-04D3-C21FA8AC6954}"/>
              </a:ext>
            </a:extLst>
          </p:cNvPr>
          <p:cNvPicPr>
            <a:picLocks noChangeAspect="1"/>
          </p:cNvPicPr>
          <p:nvPr/>
        </p:nvPicPr>
        <p:blipFill>
          <a:blip r:embed="rId3"/>
          <a:stretch>
            <a:fillRect/>
          </a:stretch>
        </p:blipFill>
        <p:spPr>
          <a:xfrm>
            <a:off x="7616755" y="336338"/>
            <a:ext cx="4051685" cy="4612957"/>
          </a:xfrm>
          <a:prstGeom prst="rect">
            <a:avLst/>
          </a:prstGeom>
          <a:solidFill>
            <a:schemeClr val="lt1"/>
          </a:solidFill>
        </p:spPr>
      </p:pic>
      <p:pic>
        <p:nvPicPr>
          <p:cNvPr id="3" name="Grafik 2">
            <a:extLst>
              <a:ext uri="{FF2B5EF4-FFF2-40B4-BE49-F238E27FC236}">
                <a16:creationId xmlns:a16="http://schemas.microsoft.com/office/drawing/2014/main" id="{270F733C-D535-75AA-3697-57E7789D9172}"/>
              </a:ext>
            </a:extLst>
          </p:cNvPr>
          <p:cNvPicPr>
            <a:picLocks noChangeAspect="1"/>
          </p:cNvPicPr>
          <p:nvPr/>
        </p:nvPicPr>
        <p:blipFill>
          <a:blip r:embed="rId4"/>
          <a:srcRect l="14287" r="25910"/>
          <a:stretch>
            <a:fillRect/>
          </a:stretch>
        </p:blipFill>
        <p:spPr>
          <a:xfrm>
            <a:off x="0" y="0"/>
            <a:ext cx="6941820" cy="6948040"/>
          </a:xfrm>
          <a:prstGeom prst="rect">
            <a:avLst/>
          </a:prstGeom>
        </p:spPr>
      </p:pic>
    </p:spTree>
    <p:extLst>
      <p:ext uri="{BB962C8B-B14F-4D97-AF65-F5344CB8AC3E}">
        <p14:creationId xmlns:p14="http://schemas.microsoft.com/office/powerpoint/2010/main" val="425610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BBE94-3A35-F994-90DD-7B660FA58061}"/>
            </a:ext>
          </a:extLst>
        </p:cNvPr>
        <p:cNvGrpSpPr/>
        <p:nvPr/>
      </p:nvGrpSpPr>
      <p:grpSpPr>
        <a:xfrm>
          <a:off x="0" y="0"/>
          <a:ext cx="0" cy="0"/>
          <a:chOff x="0" y="0"/>
          <a:chExt cx="0" cy="0"/>
        </a:xfrm>
      </p:grpSpPr>
      <p:pic>
        <p:nvPicPr>
          <p:cNvPr id="39" name="Grafik 38">
            <a:extLst>
              <a:ext uri="{FF2B5EF4-FFF2-40B4-BE49-F238E27FC236}">
                <a16:creationId xmlns:a16="http://schemas.microsoft.com/office/drawing/2014/main" id="{D6D5A01B-AFD0-F9FD-E2B3-9C059B59D58F}"/>
              </a:ext>
            </a:extLst>
          </p:cNvPr>
          <p:cNvPicPr>
            <a:picLocks noChangeAspect="1"/>
          </p:cNvPicPr>
          <p:nvPr/>
        </p:nvPicPr>
        <p:blipFill>
          <a:blip r:embed="rId3"/>
          <a:stretch>
            <a:fillRect/>
          </a:stretch>
        </p:blipFill>
        <p:spPr>
          <a:xfrm>
            <a:off x="7690982" y="1787714"/>
            <a:ext cx="3969308" cy="1788984"/>
          </a:xfrm>
          <a:prstGeom prst="rect">
            <a:avLst/>
          </a:prstGeom>
        </p:spPr>
      </p:pic>
      <p:pic>
        <p:nvPicPr>
          <p:cNvPr id="30" name="Grafik 29">
            <a:extLst>
              <a:ext uri="{FF2B5EF4-FFF2-40B4-BE49-F238E27FC236}">
                <a16:creationId xmlns:a16="http://schemas.microsoft.com/office/drawing/2014/main" id="{89989477-8A42-2D59-7617-E954C854710D}"/>
              </a:ext>
            </a:extLst>
          </p:cNvPr>
          <p:cNvPicPr>
            <a:picLocks noChangeAspect="1"/>
          </p:cNvPicPr>
          <p:nvPr/>
        </p:nvPicPr>
        <p:blipFill>
          <a:blip r:embed="rId4"/>
          <a:stretch>
            <a:fillRect/>
          </a:stretch>
        </p:blipFill>
        <p:spPr>
          <a:xfrm>
            <a:off x="7918817" y="0"/>
            <a:ext cx="3356592" cy="1432800"/>
          </a:xfrm>
          <a:prstGeom prst="rect">
            <a:avLst/>
          </a:prstGeom>
        </p:spPr>
      </p:pic>
      <p:pic>
        <p:nvPicPr>
          <p:cNvPr id="3" name="Grafik 2">
            <a:extLst>
              <a:ext uri="{FF2B5EF4-FFF2-40B4-BE49-F238E27FC236}">
                <a16:creationId xmlns:a16="http://schemas.microsoft.com/office/drawing/2014/main" id="{118A563F-3E0D-A660-E4B7-02270C9C7202}"/>
              </a:ext>
            </a:extLst>
          </p:cNvPr>
          <p:cNvPicPr>
            <a:picLocks noChangeAspect="1"/>
          </p:cNvPicPr>
          <p:nvPr/>
        </p:nvPicPr>
        <p:blipFill>
          <a:blip r:embed="rId5"/>
          <a:srcRect l="14287" r="25910"/>
          <a:stretch>
            <a:fillRect/>
          </a:stretch>
        </p:blipFill>
        <p:spPr>
          <a:xfrm>
            <a:off x="0" y="0"/>
            <a:ext cx="6941820" cy="6948040"/>
          </a:xfrm>
          <a:prstGeom prst="rect">
            <a:avLst/>
          </a:prstGeom>
        </p:spPr>
      </p:pic>
      <p:pic>
        <p:nvPicPr>
          <p:cNvPr id="8" name="Grafik 7">
            <a:extLst>
              <a:ext uri="{FF2B5EF4-FFF2-40B4-BE49-F238E27FC236}">
                <a16:creationId xmlns:a16="http://schemas.microsoft.com/office/drawing/2014/main" id="{5DAAE85E-8105-DCA6-CA93-0D9269031543}"/>
              </a:ext>
            </a:extLst>
          </p:cNvPr>
          <p:cNvPicPr>
            <a:picLocks noChangeAspect="1"/>
          </p:cNvPicPr>
          <p:nvPr/>
        </p:nvPicPr>
        <p:blipFill>
          <a:blip r:embed="rId6"/>
          <a:stretch>
            <a:fillRect/>
          </a:stretch>
        </p:blipFill>
        <p:spPr>
          <a:xfrm>
            <a:off x="4873987" y="5821680"/>
            <a:ext cx="7318013" cy="1036320"/>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Freihand 8">
                <a:extLst>
                  <a:ext uri="{FF2B5EF4-FFF2-40B4-BE49-F238E27FC236}">
                    <a16:creationId xmlns:a16="http://schemas.microsoft.com/office/drawing/2014/main" id="{B3BDA51C-7EAA-B9A7-FCB0-2A88F1F7F3E6}"/>
                  </a:ext>
                </a:extLst>
              </p14:cNvPr>
              <p14:cNvContentPartPr/>
              <p14:nvPr/>
            </p14:nvContentPartPr>
            <p14:xfrm>
              <a:off x="5836800" y="6452940"/>
              <a:ext cx="655560" cy="24480"/>
            </p14:xfrm>
          </p:contentPart>
        </mc:Choice>
        <mc:Fallback xmlns="">
          <p:pic>
            <p:nvPicPr>
              <p:cNvPr id="9" name="Freihand 8">
                <a:extLst>
                  <a:ext uri="{FF2B5EF4-FFF2-40B4-BE49-F238E27FC236}">
                    <a16:creationId xmlns:a16="http://schemas.microsoft.com/office/drawing/2014/main" id="{B3BDA51C-7EAA-B9A7-FCB0-2A88F1F7F3E6}"/>
                  </a:ext>
                </a:extLst>
              </p:cNvPr>
              <p:cNvPicPr/>
              <p:nvPr/>
            </p:nvPicPr>
            <p:blipFill>
              <a:blip r:embed="rId8"/>
              <a:stretch>
                <a:fillRect/>
              </a:stretch>
            </p:blipFill>
            <p:spPr>
              <a:xfrm>
                <a:off x="5782830" y="6344940"/>
                <a:ext cx="763141"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2215D7C0-E5F0-B2D5-130A-49C5C422916A}"/>
                  </a:ext>
                </a:extLst>
              </p14:cNvPr>
              <p14:cNvContentPartPr/>
              <p14:nvPr/>
            </p14:nvContentPartPr>
            <p14:xfrm>
              <a:off x="6362760" y="6652020"/>
              <a:ext cx="487080" cy="30960"/>
            </p14:xfrm>
          </p:contentPart>
        </mc:Choice>
        <mc:Fallback xmlns="">
          <p:pic>
            <p:nvPicPr>
              <p:cNvPr id="10" name="Freihand 9">
                <a:extLst>
                  <a:ext uri="{FF2B5EF4-FFF2-40B4-BE49-F238E27FC236}">
                    <a16:creationId xmlns:a16="http://schemas.microsoft.com/office/drawing/2014/main" id="{2215D7C0-E5F0-B2D5-130A-49C5C422916A}"/>
                  </a:ext>
                </a:extLst>
              </p:cNvPr>
              <p:cNvPicPr/>
              <p:nvPr/>
            </p:nvPicPr>
            <p:blipFill>
              <a:blip r:embed="rId10"/>
              <a:stretch>
                <a:fillRect/>
              </a:stretch>
            </p:blipFill>
            <p:spPr>
              <a:xfrm>
                <a:off x="6308760" y="6544020"/>
                <a:ext cx="5947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Freihand 10">
                <a:extLst>
                  <a:ext uri="{FF2B5EF4-FFF2-40B4-BE49-F238E27FC236}">
                    <a16:creationId xmlns:a16="http://schemas.microsoft.com/office/drawing/2014/main" id="{2FB1C91A-0170-36B3-62CC-E64D90CEE0F5}"/>
                  </a:ext>
                </a:extLst>
              </p14:cNvPr>
              <p14:cNvContentPartPr/>
              <p14:nvPr/>
            </p14:nvContentPartPr>
            <p14:xfrm>
              <a:off x="10789680" y="6408300"/>
              <a:ext cx="650160" cy="18000"/>
            </p14:xfrm>
          </p:contentPart>
        </mc:Choice>
        <mc:Fallback xmlns="">
          <p:pic>
            <p:nvPicPr>
              <p:cNvPr id="11" name="Freihand 10">
                <a:extLst>
                  <a:ext uri="{FF2B5EF4-FFF2-40B4-BE49-F238E27FC236}">
                    <a16:creationId xmlns:a16="http://schemas.microsoft.com/office/drawing/2014/main" id="{2FB1C91A-0170-36B3-62CC-E64D90CEE0F5}"/>
                  </a:ext>
                </a:extLst>
              </p:cNvPr>
              <p:cNvPicPr/>
              <p:nvPr/>
            </p:nvPicPr>
            <p:blipFill>
              <a:blip r:embed="rId12"/>
              <a:stretch>
                <a:fillRect/>
              </a:stretch>
            </p:blipFill>
            <p:spPr>
              <a:xfrm>
                <a:off x="10735680" y="6300300"/>
                <a:ext cx="757800" cy="233640"/>
              </a:xfrm>
              <a:prstGeom prst="rect">
                <a:avLst/>
              </a:prstGeom>
            </p:spPr>
          </p:pic>
        </mc:Fallback>
      </mc:AlternateContent>
      <p:sp>
        <p:nvSpPr>
          <p:cNvPr id="13" name="Textfeld 12">
            <a:extLst>
              <a:ext uri="{FF2B5EF4-FFF2-40B4-BE49-F238E27FC236}">
                <a16:creationId xmlns:a16="http://schemas.microsoft.com/office/drawing/2014/main" id="{4F88CF67-CED9-5B13-05ED-4ED37333AFC7}"/>
              </a:ext>
            </a:extLst>
          </p:cNvPr>
          <p:cNvSpPr txBox="1"/>
          <p:nvPr/>
        </p:nvSpPr>
        <p:spPr>
          <a:xfrm>
            <a:off x="6941820" y="5285630"/>
            <a:ext cx="4343400" cy="523220"/>
          </a:xfrm>
          <a:prstGeom prst="rect">
            <a:avLst/>
          </a:prstGeom>
          <a:noFill/>
        </p:spPr>
        <p:txBody>
          <a:bodyPr wrap="square">
            <a:spAutoFit/>
          </a:bodyPr>
          <a:lstStyle/>
          <a:p>
            <a:r>
              <a:rPr lang="en-US" sz="1400"/>
              <a:t>https://www.biblegateway.com/passage/?search=Luke%2010%2CLucas%2010&amp;version=NIV;VULGATE</a:t>
            </a:r>
          </a:p>
        </p:txBody>
      </p:sp>
      <p:sp>
        <p:nvSpPr>
          <p:cNvPr id="21" name="Rechteck 20">
            <a:extLst>
              <a:ext uri="{FF2B5EF4-FFF2-40B4-BE49-F238E27FC236}">
                <a16:creationId xmlns:a16="http://schemas.microsoft.com/office/drawing/2014/main" id="{393EDDEC-0503-A636-1673-204AD2C48124}"/>
              </a:ext>
            </a:extLst>
          </p:cNvPr>
          <p:cNvSpPr/>
          <p:nvPr/>
        </p:nvSpPr>
        <p:spPr>
          <a:xfrm>
            <a:off x="7962600" y="79044"/>
            <a:ext cx="119363"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A74B4F6F-3C13-F03D-175D-71CDD92C6874}"/>
                  </a:ext>
                </a:extLst>
              </p14:cNvPr>
              <p14:cNvContentPartPr/>
              <p14:nvPr/>
            </p14:nvContentPartPr>
            <p14:xfrm>
              <a:off x="8031360" y="624720"/>
              <a:ext cx="863640" cy="46440"/>
            </p14:xfrm>
          </p:contentPart>
        </mc:Choice>
        <mc:Fallback xmlns="">
          <p:pic>
            <p:nvPicPr>
              <p:cNvPr id="23" name="Freihand 22">
                <a:extLst>
                  <a:ext uri="{FF2B5EF4-FFF2-40B4-BE49-F238E27FC236}">
                    <a16:creationId xmlns:a16="http://schemas.microsoft.com/office/drawing/2014/main" id="{A74B4F6F-3C13-F03D-175D-71CDD92C6874}"/>
                  </a:ext>
                </a:extLst>
              </p:cNvPr>
              <p:cNvPicPr/>
              <p:nvPr/>
            </p:nvPicPr>
            <p:blipFill>
              <a:blip r:embed="rId14"/>
              <a:stretch>
                <a:fillRect/>
              </a:stretch>
            </p:blipFill>
            <p:spPr>
              <a:xfrm>
                <a:off x="7977360" y="516720"/>
                <a:ext cx="9712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Freihand 24">
                <a:extLst>
                  <a:ext uri="{FF2B5EF4-FFF2-40B4-BE49-F238E27FC236}">
                    <a16:creationId xmlns:a16="http://schemas.microsoft.com/office/drawing/2014/main" id="{01ECCB63-654F-669B-B5CC-E84CE30A2B90}"/>
                  </a:ext>
                </a:extLst>
              </p14:cNvPr>
              <p14:cNvContentPartPr/>
              <p14:nvPr/>
            </p14:nvContentPartPr>
            <p14:xfrm>
              <a:off x="9669720" y="655320"/>
              <a:ext cx="693360" cy="360"/>
            </p14:xfrm>
          </p:contentPart>
        </mc:Choice>
        <mc:Fallback xmlns="">
          <p:pic>
            <p:nvPicPr>
              <p:cNvPr id="25" name="Freihand 24">
                <a:extLst>
                  <a:ext uri="{FF2B5EF4-FFF2-40B4-BE49-F238E27FC236}">
                    <a16:creationId xmlns:a16="http://schemas.microsoft.com/office/drawing/2014/main" id="{01ECCB63-654F-669B-B5CC-E84CE30A2B90}"/>
                  </a:ext>
                </a:extLst>
              </p:cNvPr>
              <p:cNvPicPr/>
              <p:nvPr/>
            </p:nvPicPr>
            <p:blipFill>
              <a:blip r:embed="rId16"/>
              <a:stretch>
                <a:fillRect/>
              </a:stretch>
            </p:blipFill>
            <p:spPr>
              <a:xfrm>
                <a:off x="9615720" y="547320"/>
                <a:ext cx="801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Freihand 25">
                <a:extLst>
                  <a:ext uri="{FF2B5EF4-FFF2-40B4-BE49-F238E27FC236}">
                    <a16:creationId xmlns:a16="http://schemas.microsoft.com/office/drawing/2014/main" id="{FE69075F-8175-29D2-9AB1-1FC87A0DF709}"/>
                  </a:ext>
                </a:extLst>
              </p14:cNvPr>
              <p14:cNvContentPartPr/>
              <p14:nvPr/>
            </p14:nvContentPartPr>
            <p14:xfrm>
              <a:off x="8044560" y="902280"/>
              <a:ext cx="600120" cy="360"/>
            </p14:xfrm>
          </p:contentPart>
        </mc:Choice>
        <mc:Fallback xmlns="">
          <p:pic>
            <p:nvPicPr>
              <p:cNvPr id="26" name="Freihand 25">
                <a:extLst>
                  <a:ext uri="{FF2B5EF4-FFF2-40B4-BE49-F238E27FC236}">
                    <a16:creationId xmlns:a16="http://schemas.microsoft.com/office/drawing/2014/main" id="{FE69075F-8175-29D2-9AB1-1FC87A0DF709}"/>
                  </a:ext>
                </a:extLst>
              </p:cNvPr>
              <p:cNvPicPr/>
              <p:nvPr/>
            </p:nvPicPr>
            <p:blipFill>
              <a:blip r:embed="rId18"/>
              <a:stretch>
                <a:fillRect/>
              </a:stretch>
            </p:blipFill>
            <p:spPr>
              <a:xfrm>
                <a:off x="7990560" y="794280"/>
                <a:ext cx="707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Freihand 27">
                <a:extLst>
                  <a:ext uri="{FF2B5EF4-FFF2-40B4-BE49-F238E27FC236}">
                    <a16:creationId xmlns:a16="http://schemas.microsoft.com/office/drawing/2014/main" id="{CD121EE6-E10F-5BF5-B6B3-14DFF8CA2F41}"/>
                  </a:ext>
                </a:extLst>
              </p14:cNvPr>
              <p14:cNvContentPartPr/>
              <p14:nvPr/>
            </p14:nvContentPartPr>
            <p14:xfrm>
              <a:off x="9669720" y="1165134"/>
              <a:ext cx="951120" cy="16560"/>
            </p14:xfrm>
          </p:contentPart>
        </mc:Choice>
        <mc:Fallback xmlns="">
          <p:pic>
            <p:nvPicPr>
              <p:cNvPr id="28" name="Freihand 27">
                <a:extLst>
                  <a:ext uri="{FF2B5EF4-FFF2-40B4-BE49-F238E27FC236}">
                    <a16:creationId xmlns:a16="http://schemas.microsoft.com/office/drawing/2014/main" id="{CD121EE6-E10F-5BF5-B6B3-14DFF8CA2F41}"/>
                  </a:ext>
                </a:extLst>
              </p:cNvPr>
              <p:cNvPicPr/>
              <p:nvPr/>
            </p:nvPicPr>
            <p:blipFill>
              <a:blip r:embed="rId20"/>
              <a:stretch>
                <a:fillRect/>
              </a:stretch>
            </p:blipFill>
            <p:spPr>
              <a:xfrm>
                <a:off x="9615720" y="1054734"/>
                <a:ext cx="1058760" cy="23699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Freihand 34">
                <a:extLst>
                  <a:ext uri="{FF2B5EF4-FFF2-40B4-BE49-F238E27FC236}">
                    <a16:creationId xmlns:a16="http://schemas.microsoft.com/office/drawing/2014/main" id="{B2C178EB-9A55-379A-49D4-8B1586D0644C}"/>
                  </a:ext>
                </a:extLst>
              </p14:cNvPr>
              <p14:cNvContentPartPr/>
              <p14:nvPr/>
            </p14:nvContentPartPr>
            <p14:xfrm>
              <a:off x="8290620" y="2460900"/>
              <a:ext cx="756360" cy="30960"/>
            </p14:xfrm>
          </p:contentPart>
        </mc:Choice>
        <mc:Fallback xmlns="">
          <p:pic>
            <p:nvPicPr>
              <p:cNvPr id="35" name="Freihand 34">
                <a:extLst>
                  <a:ext uri="{FF2B5EF4-FFF2-40B4-BE49-F238E27FC236}">
                    <a16:creationId xmlns:a16="http://schemas.microsoft.com/office/drawing/2014/main" id="{B2C178EB-9A55-379A-49D4-8B1586D0644C}"/>
                  </a:ext>
                </a:extLst>
              </p:cNvPr>
              <p:cNvPicPr/>
              <p:nvPr/>
            </p:nvPicPr>
            <p:blipFill>
              <a:blip r:embed="rId23"/>
              <a:stretch>
                <a:fillRect/>
              </a:stretch>
            </p:blipFill>
            <p:spPr>
              <a:xfrm>
                <a:off x="8236620" y="2353260"/>
                <a:ext cx="8640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Freihand 35">
                <a:extLst>
                  <a:ext uri="{FF2B5EF4-FFF2-40B4-BE49-F238E27FC236}">
                    <a16:creationId xmlns:a16="http://schemas.microsoft.com/office/drawing/2014/main" id="{354FE8FD-E7B2-0212-F806-AF32E61CFD57}"/>
                  </a:ext>
                </a:extLst>
              </p14:cNvPr>
              <p14:cNvContentPartPr/>
              <p14:nvPr/>
            </p14:nvContentPartPr>
            <p14:xfrm>
              <a:off x="8252100" y="2846774"/>
              <a:ext cx="785160" cy="9000"/>
            </p14:xfrm>
          </p:contentPart>
        </mc:Choice>
        <mc:Fallback xmlns="">
          <p:pic>
            <p:nvPicPr>
              <p:cNvPr id="36" name="Freihand 35">
                <a:extLst>
                  <a:ext uri="{FF2B5EF4-FFF2-40B4-BE49-F238E27FC236}">
                    <a16:creationId xmlns:a16="http://schemas.microsoft.com/office/drawing/2014/main" id="{354FE8FD-E7B2-0212-F806-AF32E61CFD57}"/>
                  </a:ext>
                </a:extLst>
              </p:cNvPr>
              <p:cNvPicPr/>
              <p:nvPr/>
            </p:nvPicPr>
            <p:blipFill>
              <a:blip r:embed="rId25"/>
              <a:stretch>
                <a:fillRect/>
              </a:stretch>
            </p:blipFill>
            <p:spPr>
              <a:xfrm>
                <a:off x="8198100" y="2738774"/>
                <a:ext cx="8928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Freihand 36">
                <a:extLst>
                  <a:ext uri="{FF2B5EF4-FFF2-40B4-BE49-F238E27FC236}">
                    <a16:creationId xmlns:a16="http://schemas.microsoft.com/office/drawing/2014/main" id="{5C677033-54CF-7C53-955F-4C3AE94C29A1}"/>
                  </a:ext>
                </a:extLst>
              </p14:cNvPr>
              <p14:cNvContentPartPr/>
              <p14:nvPr/>
            </p14:nvContentPartPr>
            <p14:xfrm>
              <a:off x="10320217" y="2940900"/>
              <a:ext cx="686880" cy="59040"/>
            </p14:xfrm>
          </p:contentPart>
        </mc:Choice>
        <mc:Fallback xmlns="">
          <p:pic>
            <p:nvPicPr>
              <p:cNvPr id="37" name="Freihand 36">
                <a:extLst>
                  <a:ext uri="{FF2B5EF4-FFF2-40B4-BE49-F238E27FC236}">
                    <a16:creationId xmlns:a16="http://schemas.microsoft.com/office/drawing/2014/main" id="{5C677033-54CF-7C53-955F-4C3AE94C29A1}"/>
                  </a:ext>
                </a:extLst>
              </p:cNvPr>
              <p:cNvPicPr/>
              <p:nvPr/>
            </p:nvPicPr>
            <p:blipFill>
              <a:blip r:embed="rId27"/>
              <a:stretch>
                <a:fillRect/>
              </a:stretch>
            </p:blipFill>
            <p:spPr>
              <a:xfrm>
                <a:off x="10266245" y="2832237"/>
                <a:ext cx="794464" cy="276003"/>
              </a:xfrm>
              <a:prstGeom prst="rect">
                <a:avLst/>
              </a:prstGeom>
            </p:spPr>
          </p:pic>
        </mc:Fallback>
      </mc:AlternateContent>
      <p:sp>
        <p:nvSpPr>
          <p:cNvPr id="40" name="Rechteck 39">
            <a:extLst>
              <a:ext uri="{FF2B5EF4-FFF2-40B4-BE49-F238E27FC236}">
                <a16:creationId xmlns:a16="http://schemas.microsoft.com/office/drawing/2014/main" id="{90F21146-8116-0F1A-1512-F4FE75BAE263}"/>
              </a:ext>
            </a:extLst>
          </p:cNvPr>
          <p:cNvSpPr/>
          <p:nvPr/>
        </p:nvSpPr>
        <p:spPr>
          <a:xfrm>
            <a:off x="7740419" y="1887988"/>
            <a:ext cx="157047" cy="190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4444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711E-7D20-C9BB-E671-2CF9920F47F4}"/>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46FE3C57-43A9-1614-FF88-C532872D3EA2}"/>
              </a:ext>
            </a:extLst>
          </p:cNvPr>
          <p:cNvPicPr>
            <a:picLocks noChangeAspect="1"/>
          </p:cNvPicPr>
          <p:nvPr/>
        </p:nvPicPr>
        <p:blipFill>
          <a:blip r:embed="rId3"/>
          <a:stretch>
            <a:fillRect/>
          </a:stretch>
        </p:blipFill>
        <p:spPr>
          <a:xfrm>
            <a:off x="7087739" y="230833"/>
            <a:ext cx="4995358" cy="3297589"/>
          </a:xfrm>
          <a:prstGeom prst="rect">
            <a:avLst/>
          </a:prstGeom>
          <a:solidFill>
            <a:schemeClr val="tx1"/>
          </a:solidFill>
        </p:spPr>
      </p:pic>
      <p:pic>
        <p:nvPicPr>
          <p:cNvPr id="3" name="Grafik 2">
            <a:extLst>
              <a:ext uri="{FF2B5EF4-FFF2-40B4-BE49-F238E27FC236}">
                <a16:creationId xmlns:a16="http://schemas.microsoft.com/office/drawing/2014/main" id="{93CB5976-6398-BB95-4F76-B6E637C93334}"/>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90EE942D-D00A-FD36-8EB1-67770C1B3F81}"/>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B669EAEE-C128-526F-E3CC-9A2324389A10}"/>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F3503C4D-5225-7C56-B6C1-25139F97DE09}"/>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22A133F6-2050-1BA4-AE55-F0AEF32591CE}"/>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48318465-EAAB-E0EF-AA81-E366F9AB865D}"/>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DB61EA4E-EB67-49FA-CA6B-F0FE920174AA}"/>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27657559-DD8B-8336-2BC2-C8C050227857}"/>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1956DE1A-0D4B-33AF-FB56-439D1D062980}"/>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8EB3D6FF-2055-881A-68FC-377280538611}"/>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609A52D9-222C-8F6E-3E02-2D5D796843F1}"/>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F5A1BDD9-B96E-AC8E-8DC2-15543A3D60C6}"/>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DBB63772-E1F3-661A-6308-10F362DE84B0}"/>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4A156CA1-EE2E-341F-EA21-1A057FBB7C5B}"/>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38759631-6FA2-DBC0-2C1B-E2D6866A6DE7}"/>
              </a:ext>
            </a:extLst>
          </p:cNvPr>
          <p:cNvSpPr txBox="1"/>
          <p:nvPr/>
        </p:nvSpPr>
        <p:spPr>
          <a:xfrm>
            <a:off x="11612880" y="121920"/>
            <a:ext cx="579120" cy="461665"/>
          </a:xfrm>
          <a:prstGeom prst="rect">
            <a:avLst/>
          </a:prstGeom>
          <a:noFill/>
        </p:spPr>
        <p:txBody>
          <a:bodyPr wrap="square">
            <a:spAutoFit/>
          </a:bodyPr>
          <a:lstStyle/>
          <a:p>
            <a:r>
              <a:rPr lang="en-US" sz="2400" dirty="0"/>
              <a:t>❌</a:t>
            </a:r>
          </a:p>
        </p:txBody>
      </p:sp>
      <p:pic>
        <p:nvPicPr>
          <p:cNvPr id="1026" name="Picture 2" descr="Mars, Saturn and the claws of Scorpius">
            <a:extLst>
              <a:ext uri="{FF2B5EF4-FFF2-40B4-BE49-F238E27FC236}">
                <a16:creationId xmlns:a16="http://schemas.microsoft.com/office/drawing/2014/main" id="{D7FC263C-0492-55F7-9598-FDE160472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77763BFE-7B96-90F5-1B52-50259FDD78C0}"/>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A7DE7DEA-9F39-C5DA-832A-1DCC57D51DBF}"/>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3D14BF5-65B8-E067-7233-8755F4C84AA3}"/>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171CBC3D-0691-66AB-697D-81456B5C803B}"/>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C12B6F8B-8293-A8D9-A49A-1FE5394036B8}"/>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65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4DDE-71ED-2348-4497-7765524021D0}"/>
            </a:ext>
          </a:extLst>
        </p:cNvPr>
        <p:cNvGrpSpPr/>
        <p:nvPr/>
      </p:nvGrpSpPr>
      <p:grpSpPr>
        <a:xfrm>
          <a:off x="0" y="0"/>
          <a:ext cx="0" cy="0"/>
          <a:chOff x="0" y="0"/>
          <a:chExt cx="0" cy="0"/>
        </a:xfrm>
      </p:grpSpPr>
      <p:pic>
        <p:nvPicPr>
          <p:cNvPr id="4" name="Picture 2" descr="Mars, Saturn and the claws of Scorpius">
            <a:extLst>
              <a:ext uri="{FF2B5EF4-FFF2-40B4-BE49-F238E27FC236}">
                <a16:creationId xmlns:a16="http://schemas.microsoft.com/office/drawing/2014/main" id="{9A6F29B7-AD34-5988-80B1-56F788410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37" y="217834"/>
            <a:ext cx="4415692" cy="47381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a:extLst>
              <a:ext uri="{FF2B5EF4-FFF2-40B4-BE49-F238E27FC236}">
                <a16:creationId xmlns:a16="http://schemas.microsoft.com/office/drawing/2014/main" id="{2C95D54F-2CD3-C722-0AC4-A0AE478486DF}"/>
              </a:ext>
            </a:extLst>
          </p:cNvPr>
          <p:cNvSpPr txBox="1"/>
          <p:nvPr/>
        </p:nvSpPr>
        <p:spPr>
          <a:xfrm>
            <a:off x="6174042" y="4955982"/>
            <a:ext cx="5912820" cy="1785104"/>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Y la mujer estaba </a:t>
            </a:r>
            <a:r>
              <a:rPr lang="es-ES" sz="2200" b="1" noProof="0" dirty="0">
                <a:solidFill>
                  <a:srgbClr val="FF0000"/>
                </a:solidFill>
                <a:latin typeface="Shadows Into Light Two" panose="02000506000000020004" pitchFamily="2" charset="0"/>
              </a:rPr>
              <a:t>vestida de púrpura y de escarlata,</a:t>
            </a:r>
            <a:r>
              <a:rPr lang="es-ES" sz="2200" noProof="0" dirty="0">
                <a:latin typeface="Shadows Into Light Two" panose="02000506000000020004" pitchFamily="2" charset="0"/>
              </a:rPr>
              <a:t> y adornada con oro, piedras preciosas y </a:t>
            </a:r>
            <a:r>
              <a:rPr lang="es-ES" sz="2200" b="1" noProof="0" dirty="0">
                <a:solidFill>
                  <a:srgbClr val="FF0000"/>
                </a:solidFill>
                <a:latin typeface="Shadows Into Light Two" panose="02000506000000020004" pitchFamily="2" charset="0"/>
              </a:rPr>
              <a:t>perlas</a:t>
            </a:r>
            <a:r>
              <a:rPr lang="es-ES" sz="2200" noProof="0" dirty="0">
                <a:solidFill>
                  <a:srgbClr val="FF0000"/>
                </a:solidFill>
                <a:latin typeface="Shadows Into Light Two" panose="02000506000000020004" pitchFamily="2" charset="0"/>
              </a:rPr>
              <a:t>,</a:t>
            </a:r>
            <a:r>
              <a:rPr lang="es-ES" sz="2200" noProof="0" dirty="0">
                <a:latin typeface="Shadows Into Light Two" panose="02000506000000020004" pitchFamily="2" charset="0"/>
              </a:rPr>
              <a:t> y tenía en su mano </a:t>
            </a:r>
            <a:r>
              <a:rPr lang="es-ES" sz="2200" b="1" noProof="0" dirty="0">
                <a:solidFill>
                  <a:srgbClr val="FF0000"/>
                </a:solidFill>
                <a:latin typeface="Shadows Into Light Two" panose="02000506000000020004" pitchFamily="2" charset="0"/>
              </a:rPr>
              <a:t>un cáliz de oro </a:t>
            </a:r>
            <a:r>
              <a:rPr lang="es-ES" sz="2200" noProof="0" dirty="0">
                <a:latin typeface="Shadows Into Light Two" panose="02000506000000020004" pitchFamily="2" charset="0"/>
              </a:rPr>
              <a:t>lleno de abominaciones y de la suciedad de su </a:t>
            </a:r>
            <a:r>
              <a:rPr lang="es-ES" sz="2200" dirty="0">
                <a:latin typeface="Shadows Into Light Two" panose="02000506000000020004" pitchFamily="2" charset="0"/>
              </a:rPr>
              <a:t>fornicación; </a:t>
            </a:r>
            <a:r>
              <a:rPr lang="es-ES" sz="2200" i="1" dirty="0">
                <a:latin typeface="Shadows Into Light Two" panose="02000506000000020004" pitchFamily="2" charset="0"/>
              </a:rPr>
              <a:t>(</a:t>
            </a:r>
            <a:r>
              <a:rPr lang="es-ES" sz="2200" i="1" dirty="0" err="1">
                <a:latin typeface="Shadows Into Light Two" panose="02000506000000020004" pitchFamily="2" charset="0"/>
              </a:rPr>
              <a:t>Ap</a:t>
            </a:r>
            <a:r>
              <a:rPr lang="es-ES" sz="2200" i="1" dirty="0">
                <a:latin typeface="Shadows Into Light Two" panose="02000506000000020004" pitchFamily="2" charset="0"/>
              </a:rPr>
              <a:t> 17:4)</a:t>
            </a:r>
            <a:endParaRPr lang="de-DE" sz="2200" i="1" noProof="0" dirty="0">
              <a:latin typeface="Shadows Into Light Two" panose="02000506000000020004" pitchFamily="2" charset="0"/>
            </a:endParaRPr>
          </a:p>
        </p:txBody>
      </p:sp>
      <p:pic>
        <p:nvPicPr>
          <p:cNvPr id="6" name="Grafik 5">
            <a:extLst>
              <a:ext uri="{FF2B5EF4-FFF2-40B4-BE49-F238E27FC236}">
                <a16:creationId xmlns:a16="http://schemas.microsoft.com/office/drawing/2014/main" id="{99D09D7F-550C-4B8E-ACEA-21BFE34B9EB4}"/>
              </a:ext>
            </a:extLst>
          </p:cNvPr>
          <p:cNvPicPr>
            <a:picLocks noChangeAspect="1"/>
          </p:cNvPicPr>
          <p:nvPr/>
        </p:nvPicPr>
        <p:blipFill>
          <a:blip r:embed="rId6"/>
          <a:stretch>
            <a:fillRect/>
          </a:stretch>
        </p:blipFill>
        <p:spPr>
          <a:xfrm>
            <a:off x="105137" y="5434290"/>
            <a:ext cx="5847497" cy="1306796"/>
          </a:xfrm>
          <a:prstGeom prst="rect">
            <a:avLst/>
          </a:prstGeom>
        </p:spPr>
      </p:pic>
      <p:pic>
        <p:nvPicPr>
          <p:cNvPr id="2" name="Woman-Transformation-1(2)">
            <a:hlinkClick r:id="" action="ppaction://media"/>
            <a:extLst>
              <a:ext uri="{FF2B5EF4-FFF2-40B4-BE49-F238E27FC236}">
                <a16:creationId xmlns:a16="http://schemas.microsoft.com/office/drawing/2014/main" id="{1E63B207-1177-56CD-2E52-AFD648B3314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65388" y="217834"/>
            <a:ext cx="7547598" cy="4245524"/>
          </a:xfrm>
          <a:prstGeom prst="rect">
            <a:avLst/>
          </a:prstGeom>
        </p:spPr>
      </p:pic>
    </p:spTree>
    <p:extLst>
      <p:ext uri="{BB962C8B-B14F-4D97-AF65-F5344CB8AC3E}">
        <p14:creationId xmlns:p14="http://schemas.microsoft.com/office/powerpoint/2010/main" val="14134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2A01B-978B-798C-6019-B29C41D0925F}"/>
            </a:ext>
          </a:extLst>
        </p:cNvPr>
        <p:cNvGrpSpPr/>
        <p:nvPr/>
      </p:nvGrpSpPr>
      <p:grpSpPr>
        <a:xfrm>
          <a:off x="0" y="0"/>
          <a:ext cx="0" cy="0"/>
          <a:chOff x="0" y="0"/>
          <a:chExt cx="0" cy="0"/>
        </a:xfrm>
      </p:grpSpPr>
      <p:pic>
        <p:nvPicPr>
          <p:cNvPr id="21" name="Grafik 20">
            <a:extLst>
              <a:ext uri="{FF2B5EF4-FFF2-40B4-BE49-F238E27FC236}">
                <a16:creationId xmlns:a16="http://schemas.microsoft.com/office/drawing/2014/main" id="{0D20B82B-818C-218B-8D75-39D06192D368}"/>
              </a:ext>
            </a:extLst>
          </p:cNvPr>
          <p:cNvPicPr>
            <a:picLocks noChangeAspect="1"/>
          </p:cNvPicPr>
          <p:nvPr/>
        </p:nvPicPr>
        <p:blipFill>
          <a:blip r:embed="rId3"/>
          <a:stretch>
            <a:fillRect/>
          </a:stretch>
        </p:blipFill>
        <p:spPr>
          <a:xfrm>
            <a:off x="7087739" y="230833"/>
            <a:ext cx="4995358" cy="3297589"/>
          </a:xfrm>
          <a:prstGeom prst="rect">
            <a:avLst/>
          </a:prstGeom>
          <a:solidFill>
            <a:schemeClr val="tx1"/>
          </a:solidFill>
        </p:spPr>
      </p:pic>
      <p:pic>
        <p:nvPicPr>
          <p:cNvPr id="3" name="Grafik 2">
            <a:extLst>
              <a:ext uri="{FF2B5EF4-FFF2-40B4-BE49-F238E27FC236}">
                <a16:creationId xmlns:a16="http://schemas.microsoft.com/office/drawing/2014/main" id="{264C814E-F23C-EDBB-BFC7-B3D4734FD80D}"/>
              </a:ext>
            </a:extLst>
          </p:cNvPr>
          <p:cNvPicPr>
            <a:picLocks noChangeAspect="1"/>
          </p:cNvPicPr>
          <p:nvPr/>
        </p:nvPicPr>
        <p:blipFill>
          <a:blip r:embed="rId4"/>
          <a:srcRect l="14287" r="25910"/>
          <a:stretch>
            <a:fillRect/>
          </a:stretch>
        </p:blipFill>
        <p:spPr>
          <a:xfrm>
            <a:off x="0" y="0"/>
            <a:ext cx="6851861" cy="6858000"/>
          </a:xfrm>
          <a:prstGeom prst="rect">
            <a:avLst/>
          </a:prstGeom>
        </p:spPr>
      </p:pic>
      <p:sp>
        <p:nvSpPr>
          <p:cNvPr id="12" name="Textfeld 11">
            <a:extLst>
              <a:ext uri="{FF2B5EF4-FFF2-40B4-BE49-F238E27FC236}">
                <a16:creationId xmlns:a16="http://schemas.microsoft.com/office/drawing/2014/main" id="{7CE57BF2-C611-D40B-CD3D-55B4872548A1}"/>
              </a:ext>
            </a:extLst>
          </p:cNvPr>
          <p:cNvSpPr txBox="1"/>
          <p:nvPr/>
        </p:nvSpPr>
        <p:spPr>
          <a:xfrm>
            <a:off x="8829421" y="121920"/>
            <a:ext cx="588899" cy="461665"/>
          </a:xfrm>
          <a:prstGeom prst="rect">
            <a:avLst/>
          </a:prstGeom>
          <a:noFill/>
        </p:spPr>
        <p:txBody>
          <a:bodyPr wrap="square">
            <a:spAutoFit/>
          </a:bodyPr>
          <a:lstStyle/>
          <a:p>
            <a:r>
              <a:rPr lang="en-US" sz="2400" dirty="0"/>
              <a:t>✅</a:t>
            </a:r>
          </a:p>
        </p:txBody>
      </p:sp>
      <p:sp>
        <p:nvSpPr>
          <p:cNvPr id="14" name="Textfeld 13">
            <a:extLst>
              <a:ext uri="{FF2B5EF4-FFF2-40B4-BE49-F238E27FC236}">
                <a16:creationId xmlns:a16="http://schemas.microsoft.com/office/drawing/2014/main" id="{2799852B-59C0-7754-ACB4-0004ABBD14F7}"/>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15" name="Textfeld 14">
            <a:extLst>
              <a:ext uri="{FF2B5EF4-FFF2-40B4-BE49-F238E27FC236}">
                <a16:creationId xmlns:a16="http://schemas.microsoft.com/office/drawing/2014/main" id="{CBEA66EE-88CB-0851-96DB-4E3F301E30E7}"/>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16" name="Textfeld 15">
            <a:extLst>
              <a:ext uri="{FF2B5EF4-FFF2-40B4-BE49-F238E27FC236}">
                <a16:creationId xmlns:a16="http://schemas.microsoft.com/office/drawing/2014/main" id="{5399DE54-BBA8-9BCB-7D2E-7E59DFD761D6}"/>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17" name="Textfeld 16">
            <a:extLst>
              <a:ext uri="{FF2B5EF4-FFF2-40B4-BE49-F238E27FC236}">
                <a16:creationId xmlns:a16="http://schemas.microsoft.com/office/drawing/2014/main" id="{E94945AC-6B85-6503-BC7E-439341F6A1A4}"/>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8" name="Textfeld 17">
            <a:extLst>
              <a:ext uri="{FF2B5EF4-FFF2-40B4-BE49-F238E27FC236}">
                <a16:creationId xmlns:a16="http://schemas.microsoft.com/office/drawing/2014/main" id="{FD802B6E-4BFD-0F70-169A-20BE14E3BA63}"/>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9" name="Textfeld 18">
            <a:extLst>
              <a:ext uri="{FF2B5EF4-FFF2-40B4-BE49-F238E27FC236}">
                <a16:creationId xmlns:a16="http://schemas.microsoft.com/office/drawing/2014/main" id="{CEDA15ED-ED83-D84F-3C03-6BFC7C2193A5}"/>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20" name="Textfeld 19">
            <a:extLst>
              <a:ext uri="{FF2B5EF4-FFF2-40B4-BE49-F238E27FC236}">
                <a16:creationId xmlns:a16="http://schemas.microsoft.com/office/drawing/2014/main" id="{1193C623-6B9B-4C4C-4DDC-B80889B9C9AB}"/>
              </a:ext>
            </a:extLst>
          </p:cNvPr>
          <p:cNvSpPr txBox="1"/>
          <p:nvPr/>
        </p:nvSpPr>
        <p:spPr>
          <a:xfrm>
            <a:off x="5085185" y="1417962"/>
            <a:ext cx="556260" cy="461665"/>
          </a:xfrm>
          <a:prstGeom prst="rect">
            <a:avLst/>
          </a:prstGeom>
          <a:noFill/>
        </p:spPr>
        <p:txBody>
          <a:bodyPr wrap="square">
            <a:spAutoFit/>
          </a:bodyPr>
          <a:lstStyle/>
          <a:p>
            <a:r>
              <a:rPr lang="en-US" sz="2400" dirty="0"/>
              <a:t>✅</a:t>
            </a:r>
          </a:p>
        </p:txBody>
      </p:sp>
      <p:sp>
        <p:nvSpPr>
          <p:cNvPr id="22" name="Textfeld 21">
            <a:extLst>
              <a:ext uri="{FF2B5EF4-FFF2-40B4-BE49-F238E27FC236}">
                <a16:creationId xmlns:a16="http://schemas.microsoft.com/office/drawing/2014/main" id="{3868346F-3F7C-A1F8-6BD7-0EB112A15FAA}"/>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23" name="Textfeld 22">
            <a:extLst>
              <a:ext uri="{FF2B5EF4-FFF2-40B4-BE49-F238E27FC236}">
                <a16:creationId xmlns:a16="http://schemas.microsoft.com/office/drawing/2014/main" id="{6D4A3CAF-2374-5AC1-4AF5-C7BAB8E947C6}"/>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24" name="Textfeld 23">
            <a:extLst>
              <a:ext uri="{FF2B5EF4-FFF2-40B4-BE49-F238E27FC236}">
                <a16:creationId xmlns:a16="http://schemas.microsoft.com/office/drawing/2014/main" id="{1D960204-320A-575E-0283-D4FEFB34DB26}"/>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25" name="Textfeld 24">
            <a:extLst>
              <a:ext uri="{FF2B5EF4-FFF2-40B4-BE49-F238E27FC236}">
                <a16:creationId xmlns:a16="http://schemas.microsoft.com/office/drawing/2014/main" id="{B34A58F7-DAEB-0D0C-24D0-C96C1D14E536}"/>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26" name="Textfeld 25">
            <a:extLst>
              <a:ext uri="{FF2B5EF4-FFF2-40B4-BE49-F238E27FC236}">
                <a16:creationId xmlns:a16="http://schemas.microsoft.com/office/drawing/2014/main" id="{CCEA5899-B2D7-6512-EDF1-DD9BFA4A930E}"/>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29" name="Textfeld 28">
            <a:extLst>
              <a:ext uri="{FF2B5EF4-FFF2-40B4-BE49-F238E27FC236}">
                <a16:creationId xmlns:a16="http://schemas.microsoft.com/office/drawing/2014/main" id="{C2F34395-D8B1-D51F-A5A6-56BDC62875A1}"/>
              </a:ext>
            </a:extLst>
          </p:cNvPr>
          <p:cNvSpPr txBox="1"/>
          <p:nvPr/>
        </p:nvSpPr>
        <p:spPr>
          <a:xfrm>
            <a:off x="11612880" y="121920"/>
            <a:ext cx="579120" cy="461665"/>
          </a:xfrm>
          <a:prstGeom prst="rect">
            <a:avLst/>
          </a:prstGeom>
          <a:noFill/>
        </p:spPr>
        <p:txBody>
          <a:bodyPr wrap="square">
            <a:spAutoFit/>
          </a:bodyPr>
          <a:lstStyle/>
          <a:p>
            <a:r>
              <a:rPr lang="en-US" sz="2400" dirty="0"/>
              <a:t>❌</a:t>
            </a:r>
          </a:p>
        </p:txBody>
      </p:sp>
      <p:pic>
        <p:nvPicPr>
          <p:cNvPr id="1026" name="Picture 2" descr="Mars, Saturn and the claws of Scorpius">
            <a:extLst>
              <a:ext uri="{FF2B5EF4-FFF2-40B4-BE49-F238E27FC236}">
                <a16:creationId xmlns:a16="http://schemas.microsoft.com/office/drawing/2014/main" id="{F25E5AB6-BF5E-EF00-2690-7E396B654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602" y="5048649"/>
            <a:ext cx="1679258" cy="180188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erade Verbindung mit Pfeil 1">
            <a:extLst>
              <a:ext uri="{FF2B5EF4-FFF2-40B4-BE49-F238E27FC236}">
                <a16:creationId xmlns:a16="http://schemas.microsoft.com/office/drawing/2014/main" id="{0338EC39-7504-7BD9-2F7B-AE103F6724E2}"/>
              </a:ext>
            </a:extLst>
          </p:cNvPr>
          <p:cNvCxnSpPr>
            <a:cxnSpLocks/>
          </p:cNvCxnSpPr>
          <p:nvPr/>
        </p:nvCxnSpPr>
        <p:spPr>
          <a:xfrm>
            <a:off x="9123870" y="1221509"/>
            <a:ext cx="7912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3499049E-4153-7150-2023-C1E6FE2CA4B7}"/>
              </a:ext>
            </a:extLst>
          </p:cNvPr>
          <p:cNvCxnSpPr>
            <a:cxnSpLocks/>
          </p:cNvCxnSpPr>
          <p:nvPr/>
        </p:nvCxnSpPr>
        <p:spPr>
          <a:xfrm flipH="1">
            <a:off x="9282695" y="1008149"/>
            <a:ext cx="745225"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C61D6E97-16FC-704C-822A-75D7D84A0501}"/>
              </a:ext>
            </a:extLst>
          </p:cNvPr>
          <p:cNvPicPr>
            <a:picLocks noChangeAspect="1"/>
          </p:cNvPicPr>
          <p:nvPr/>
        </p:nvPicPr>
        <p:blipFill>
          <a:blip r:embed="rId6"/>
          <a:stretch>
            <a:fillRect/>
          </a:stretch>
        </p:blipFill>
        <p:spPr>
          <a:xfrm>
            <a:off x="6851860" y="3840802"/>
            <a:ext cx="3320710" cy="1971947"/>
          </a:xfrm>
          <a:prstGeom prst="rect">
            <a:avLst/>
          </a:prstGeom>
        </p:spPr>
      </p:pic>
      <p:cxnSp>
        <p:nvCxnSpPr>
          <p:cNvPr id="4" name="Gerade Verbindung mit Pfeil 3">
            <a:extLst>
              <a:ext uri="{FF2B5EF4-FFF2-40B4-BE49-F238E27FC236}">
                <a16:creationId xmlns:a16="http://schemas.microsoft.com/office/drawing/2014/main" id="{E3885A91-F328-1FB7-E4AF-2B4F4D3F5FFC}"/>
              </a:ext>
            </a:extLst>
          </p:cNvPr>
          <p:cNvCxnSpPr>
            <a:cxnSpLocks/>
          </p:cNvCxnSpPr>
          <p:nvPr/>
        </p:nvCxnSpPr>
        <p:spPr>
          <a:xfrm flipH="1" flipV="1">
            <a:off x="4915794" y="5196840"/>
            <a:ext cx="725651" cy="40386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03068C8A-3EF1-7F3D-B8A8-D6FA2E957B87}"/>
              </a:ext>
            </a:extLst>
          </p:cNvPr>
          <p:cNvCxnSpPr>
            <a:cxnSpLocks/>
          </p:cNvCxnSpPr>
          <p:nvPr/>
        </p:nvCxnSpPr>
        <p:spPr>
          <a:xfrm flipH="1">
            <a:off x="5756460" y="4213860"/>
            <a:ext cx="1317360" cy="175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2DCB0306-27D8-42F5-054C-259A26A82C9C}"/>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91B357E-9197-B6A0-A9F3-D2E6332A3F86}"/>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263EAA0A-B46E-E05E-663F-C1108C0DCCB5}"/>
              </a:ext>
            </a:extLst>
          </p:cNvPr>
          <p:cNvSpPr/>
          <p:nvPr/>
        </p:nvSpPr>
        <p:spPr>
          <a:xfrm>
            <a:off x="2870834" y="2479011"/>
            <a:ext cx="2044959" cy="3832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ES" sz="1600" dirty="0">
                <a:solidFill>
                  <a:schemeClr val="accent2"/>
                </a:solidFill>
              </a:rPr>
              <a:t>Dos Testigos en el </a:t>
            </a:r>
            <a:r>
              <a:rPr lang="es-ES" sz="1600" dirty="0" err="1">
                <a:solidFill>
                  <a:schemeClr val="accent2"/>
                </a:solidFill>
              </a:rPr>
              <a:t>Mazzaroth</a:t>
            </a:r>
            <a:endParaRPr lang="en-US" sz="1600" dirty="0">
              <a:solidFill>
                <a:schemeClr val="accent2"/>
              </a:solidFill>
            </a:endParaRPr>
          </a:p>
        </p:txBody>
      </p:sp>
      <p:cxnSp>
        <p:nvCxnSpPr>
          <p:cNvPr id="13" name="Gerade Verbindung mit Pfeil 12">
            <a:extLst>
              <a:ext uri="{FF2B5EF4-FFF2-40B4-BE49-F238E27FC236}">
                <a16:creationId xmlns:a16="http://schemas.microsoft.com/office/drawing/2014/main" id="{D429A465-22D9-D1F3-59B3-10006F85C716}"/>
              </a:ext>
            </a:extLst>
          </p:cNvPr>
          <p:cNvCxnSpPr>
            <a:cxnSpLocks/>
          </p:cNvCxnSpPr>
          <p:nvPr/>
        </p:nvCxnSpPr>
        <p:spPr>
          <a:xfrm flipV="1">
            <a:off x="11305010" y="3593068"/>
            <a:ext cx="615739" cy="9738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183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6FD2-794B-3F73-4700-5D7E96EEDD26}"/>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742CF5CC-C177-F262-8E3E-E40EDC0A8F78}"/>
              </a:ext>
            </a:extLst>
          </p:cNvPr>
          <p:cNvPicPr>
            <a:picLocks noChangeAspect="1"/>
          </p:cNvPicPr>
          <p:nvPr/>
        </p:nvPicPr>
        <p:blipFill>
          <a:blip r:embed="rId3"/>
          <a:srcRect l="14287" r="25910"/>
          <a:stretch>
            <a:fillRect/>
          </a:stretch>
        </p:blipFill>
        <p:spPr>
          <a:xfrm>
            <a:off x="0" y="0"/>
            <a:ext cx="6851861" cy="6858000"/>
          </a:xfrm>
          <a:prstGeom prst="rect">
            <a:avLst/>
          </a:prstGeom>
        </p:spPr>
      </p:pic>
      <p:sp>
        <p:nvSpPr>
          <p:cNvPr id="3" name="Textfeld 2">
            <a:extLst>
              <a:ext uri="{FF2B5EF4-FFF2-40B4-BE49-F238E27FC236}">
                <a16:creationId xmlns:a16="http://schemas.microsoft.com/office/drawing/2014/main" id="{9325FC4D-D985-EB97-8883-12D2EE2A754E}"/>
              </a:ext>
            </a:extLst>
          </p:cNvPr>
          <p:cNvSpPr txBox="1"/>
          <p:nvPr/>
        </p:nvSpPr>
        <p:spPr>
          <a:xfrm>
            <a:off x="3606165" y="727501"/>
            <a:ext cx="556260" cy="461665"/>
          </a:xfrm>
          <a:prstGeom prst="rect">
            <a:avLst/>
          </a:prstGeom>
          <a:noFill/>
        </p:spPr>
        <p:txBody>
          <a:bodyPr wrap="square">
            <a:spAutoFit/>
          </a:bodyPr>
          <a:lstStyle/>
          <a:p>
            <a:r>
              <a:rPr lang="en-US" sz="2400" dirty="0"/>
              <a:t>✅</a:t>
            </a:r>
          </a:p>
        </p:txBody>
      </p:sp>
      <p:sp>
        <p:nvSpPr>
          <p:cNvPr id="7" name="Textfeld 6">
            <a:extLst>
              <a:ext uri="{FF2B5EF4-FFF2-40B4-BE49-F238E27FC236}">
                <a16:creationId xmlns:a16="http://schemas.microsoft.com/office/drawing/2014/main" id="{B6B22AA2-2677-1C31-B1E6-35F9FFF2049A}"/>
              </a:ext>
            </a:extLst>
          </p:cNvPr>
          <p:cNvSpPr txBox="1"/>
          <p:nvPr/>
        </p:nvSpPr>
        <p:spPr>
          <a:xfrm>
            <a:off x="2708910" y="838200"/>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5FFF02AE-0AA4-BBCC-3FB0-AF472F089074}"/>
              </a:ext>
            </a:extLst>
          </p:cNvPr>
          <p:cNvSpPr txBox="1"/>
          <p:nvPr/>
        </p:nvSpPr>
        <p:spPr>
          <a:xfrm>
            <a:off x="1626870" y="152084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51645773-2AF2-A76E-3DF4-25831124624A}"/>
              </a:ext>
            </a:extLst>
          </p:cNvPr>
          <p:cNvSpPr txBox="1"/>
          <p:nvPr/>
        </p:nvSpPr>
        <p:spPr>
          <a:xfrm>
            <a:off x="4502255" y="5299501"/>
            <a:ext cx="556260" cy="461665"/>
          </a:xfrm>
          <a:prstGeom prst="rect">
            <a:avLst/>
          </a:prstGeom>
          <a:noFill/>
        </p:spPr>
        <p:txBody>
          <a:bodyPr wrap="square">
            <a:spAutoFit/>
          </a:bodyPr>
          <a:lstStyle/>
          <a:p>
            <a:r>
              <a:rPr lang="en-US" sz="2400" dirty="0"/>
              <a:t>✅</a:t>
            </a:r>
          </a:p>
        </p:txBody>
      </p:sp>
      <p:sp>
        <p:nvSpPr>
          <p:cNvPr id="10" name="Textfeld 9">
            <a:extLst>
              <a:ext uri="{FF2B5EF4-FFF2-40B4-BE49-F238E27FC236}">
                <a16:creationId xmlns:a16="http://schemas.microsoft.com/office/drawing/2014/main" id="{5B510C08-1996-0071-2755-02594C47BDE8}"/>
              </a:ext>
            </a:extLst>
          </p:cNvPr>
          <p:cNvSpPr txBox="1"/>
          <p:nvPr/>
        </p:nvSpPr>
        <p:spPr>
          <a:xfrm>
            <a:off x="5817870" y="3375660"/>
            <a:ext cx="556260" cy="461665"/>
          </a:xfrm>
          <a:prstGeom prst="rect">
            <a:avLst/>
          </a:prstGeom>
          <a:noFill/>
        </p:spPr>
        <p:txBody>
          <a:bodyPr wrap="square">
            <a:spAutoFit/>
          </a:bodyPr>
          <a:lstStyle/>
          <a:p>
            <a:r>
              <a:rPr lang="en-US" sz="2400" dirty="0"/>
              <a:t>✅</a:t>
            </a:r>
          </a:p>
        </p:txBody>
      </p:sp>
      <p:sp>
        <p:nvSpPr>
          <p:cNvPr id="11" name="Textfeld 10">
            <a:extLst>
              <a:ext uri="{FF2B5EF4-FFF2-40B4-BE49-F238E27FC236}">
                <a16:creationId xmlns:a16="http://schemas.microsoft.com/office/drawing/2014/main" id="{16561456-62C3-029E-5061-B048C11F1236}"/>
              </a:ext>
            </a:extLst>
          </p:cNvPr>
          <p:cNvSpPr txBox="1"/>
          <p:nvPr/>
        </p:nvSpPr>
        <p:spPr>
          <a:xfrm>
            <a:off x="5756460" y="2318343"/>
            <a:ext cx="556260" cy="461665"/>
          </a:xfrm>
          <a:prstGeom prst="rect">
            <a:avLst/>
          </a:prstGeom>
          <a:noFill/>
        </p:spPr>
        <p:txBody>
          <a:bodyPr wrap="square">
            <a:spAutoFit/>
          </a:bodyPr>
          <a:lstStyle/>
          <a:p>
            <a:r>
              <a:rPr lang="en-US" sz="2400" dirty="0"/>
              <a:t>✅</a:t>
            </a:r>
          </a:p>
        </p:txBody>
      </p:sp>
      <p:sp>
        <p:nvSpPr>
          <p:cNvPr id="13" name="Textfeld 12">
            <a:extLst>
              <a:ext uri="{FF2B5EF4-FFF2-40B4-BE49-F238E27FC236}">
                <a16:creationId xmlns:a16="http://schemas.microsoft.com/office/drawing/2014/main" id="{4F57058C-9901-0350-50F2-4CBBB29FFC76}"/>
              </a:ext>
            </a:extLst>
          </p:cNvPr>
          <p:cNvSpPr txBox="1"/>
          <p:nvPr/>
        </p:nvSpPr>
        <p:spPr>
          <a:xfrm>
            <a:off x="1116330" y="3488174"/>
            <a:ext cx="556260" cy="369332"/>
          </a:xfrm>
          <a:prstGeom prst="rect">
            <a:avLst/>
          </a:prstGeom>
          <a:noFill/>
        </p:spPr>
        <p:txBody>
          <a:bodyPr wrap="square">
            <a:spAutoFit/>
          </a:bodyPr>
          <a:lstStyle/>
          <a:p>
            <a:r>
              <a:rPr lang="en-US" dirty="0"/>
              <a:t>❌</a:t>
            </a:r>
          </a:p>
        </p:txBody>
      </p:sp>
      <p:sp>
        <p:nvSpPr>
          <p:cNvPr id="14" name="Textfeld 13">
            <a:extLst>
              <a:ext uri="{FF2B5EF4-FFF2-40B4-BE49-F238E27FC236}">
                <a16:creationId xmlns:a16="http://schemas.microsoft.com/office/drawing/2014/main" id="{0DABEED1-A617-DA2E-9A68-A4481DB261E5}"/>
              </a:ext>
            </a:extLst>
          </p:cNvPr>
          <p:cNvSpPr txBox="1"/>
          <p:nvPr/>
        </p:nvSpPr>
        <p:spPr>
          <a:xfrm>
            <a:off x="1501140" y="4519875"/>
            <a:ext cx="556260" cy="369332"/>
          </a:xfrm>
          <a:prstGeom prst="rect">
            <a:avLst/>
          </a:prstGeom>
          <a:noFill/>
        </p:spPr>
        <p:txBody>
          <a:bodyPr wrap="square">
            <a:spAutoFit/>
          </a:bodyPr>
          <a:lstStyle/>
          <a:p>
            <a:r>
              <a:rPr lang="en-US" dirty="0"/>
              <a:t>❌</a:t>
            </a:r>
          </a:p>
        </p:txBody>
      </p:sp>
      <p:sp>
        <p:nvSpPr>
          <p:cNvPr id="15" name="Textfeld 14">
            <a:extLst>
              <a:ext uri="{FF2B5EF4-FFF2-40B4-BE49-F238E27FC236}">
                <a16:creationId xmlns:a16="http://schemas.microsoft.com/office/drawing/2014/main" id="{D698C795-DD5A-3EDD-5016-1073502DB89E}"/>
              </a:ext>
            </a:extLst>
          </p:cNvPr>
          <p:cNvSpPr txBox="1"/>
          <p:nvPr/>
        </p:nvSpPr>
        <p:spPr>
          <a:xfrm>
            <a:off x="2152650" y="5129629"/>
            <a:ext cx="556260" cy="369332"/>
          </a:xfrm>
          <a:prstGeom prst="rect">
            <a:avLst/>
          </a:prstGeom>
          <a:noFill/>
        </p:spPr>
        <p:txBody>
          <a:bodyPr wrap="square">
            <a:spAutoFit/>
          </a:bodyPr>
          <a:lstStyle/>
          <a:p>
            <a:r>
              <a:rPr lang="en-US" dirty="0"/>
              <a:t>❌</a:t>
            </a:r>
          </a:p>
        </p:txBody>
      </p:sp>
      <p:sp>
        <p:nvSpPr>
          <p:cNvPr id="16" name="Textfeld 15">
            <a:extLst>
              <a:ext uri="{FF2B5EF4-FFF2-40B4-BE49-F238E27FC236}">
                <a16:creationId xmlns:a16="http://schemas.microsoft.com/office/drawing/2014/main" id="{5DAA955B-B706-5D1A-2F7D-92075705A89D}"/>
              </a:ext>
            </a:extLst>
          </p:cNvPr>
          <p:cNvSpPr txBox="1"/>
          <p:nvPr/>
        </p:nvSpPr>
        <p:spPr>
          <a:xfrm>
            <a:off x="3328035" y="5530334"/>
            <a:ext cx="556260" cy="369332"/>
          </a:xfrm>
          <a:prstGeom prst="rect">
            <a:avLst/>
          </a:prstGeom>
          <a:noFill/>
        </p:spPr>
        <p:txBody>
          <a:bodyPr wrap="square">
            <a:spAutoFit/>
          </a:bodyPr>
          <a:lstStyle/>
          <a:p>
            <a:r>
              <a:rPr lang="en-US" dirty="0"/>
              <a:t>❌</a:t>
            </a:r>
          </a:p>
        </p:txBody>
      </p:sp>
      <p:sp>
        <p:nvSpPr>
          <p:cNvPr id="17" name="Textfeld 16">
            <a:extLst>
              <a:ext uri="{FF2B5EF4-FFF2-40B4-BE49-F238E27FC236}">
                <a16:creationId xmlns:a16="http://schemas.microsoft.com/office/drawing/2014/main" id="{F31ADE09-B031-2489-FBA0-DBD6E162DE4F}"/>
              </a:ext>
            </a:extLst>
          </p:cNvPr>
          <p:cNvSpPr txBox="1"/>
          <p:nvPr/>
        </p:nvSpPr>
        <p:spPr>
          <a:xfrm>
            <a:off x="5424740" y="4566964"/>
            <a:ext cx="556260" cy="369332"/>
          </a:xfrm>
          <a:prstGeom prst="rect">
            <a:avLst/>
          </a:prstGeom>
          <a:noFill/>
        </p:spPr>
        <p:txBody>
          <a:bodyPr wrap="square">
            <a:spAutoFit/>
          </a:bodyPr>
          <a:lstStyle/>
          <a:p>
            <a:r>
              <a:rPr lang="en-US" dirty="0"/>
              <a:t>❌</a:t>
            </a:r>
          </a:p>
        </p:txBody>
      </p:sp>
      <p:sp>
        <p:nvSpPr>
          <p:cNvPr id="5" name="Textfeld 4">
            <a:extLst>
              <a:ext uri="{FF2B5EF4-FFF2-40B4-BE49-F238E27FC236}">
                <a16:creationId xmlns:a16="http://schemas.microsoft.com/office/drawing/2014/main" id="{EA7BA5AC-F1B7-91DD-D0E7-9FCEBC58FA1C}"/>
              </a:ext>
            </a:extLst>
          </p:cNvPr>
          <p:cNvSpPr txBox="1"/>
          <p:nvPr/>
        </p:nvSpPr>
        <p:spPr>
          <a:xfrm>
            <a:off x="5085185" y="1417962"/>
            <a:ext cx="556260" cy="461665"/>
          </a:xfrm>
          <a:prstGeom prst="rect">
            <a:avLst/>
          </a:prstGeom>
          <a:noFill/>
        </p:spPr>
        <p:txBody>
          <a:bodyPr wrap="square">
            <a:spAutoFit/>
          </a:bodyPr>
          <a:lstStyle/>
          <a:p>
            <a:r>
              <a:rPr lang="en-US" sz="2400" dirty="0"/>
              <a:t>✅</a:t>
            </a:r>
          </a:p>
        </p:txBody>
      </p:sp>
      <p:cxnSp>
        <p:nvCxnSpPr>
          <p:cNvPr id="6" name="Gerade Verbindung mit Pfeil 5">
            <a:extLst>
              <a:ext uri="{FF2B5EF4-FFF2-40B4-BE49-F238E27FC236}">
                <a16:creationId xmlns:a16="http://schemas.microsoft.com/office/drawing/2014/main" id="{D800B43C-21D6-121E-3F04-C8F4A79A6723}"/>
              </a:ext>
            </a:extLst>
          </p:cNvPr>
          <p:cNvCxnSpPr>
            <a:cxnSpLocks/>
          </p:cNvCxnSpPr>
          <p:nvPr/>
        </p:nvCxnSpPr>
        <p:spPr>
          <a:xfrm flipV="1">
            <a:off x="4915794" y="2289768"/>
            <a:ext cx="285442" cy="38323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83529142-1EFC-823E-A33F-A05B345FB491}"/>
              </a:ext>
            </a:extLst>
          </p:cNvPr>
          <p:cNvCxnSpPr>
            <a:cxnSpLocks/>
          </p:cNvCxnSpPr>
          <p:nvPr/>
        </p:nvCxnSpPr>
        <p:spPr>
          <a:xfrm flipV="1">
            <a:off x="4922044" y="2289768"/>
            <a:ext cx="404812" cy="3867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7A85001D-EB6D-F61D-D7D2-9341F1582F56}"/>
              </a:ext>
            </a:extLst>
          </p:cNvPr>
          <p:cNvSpPr/>
          <p:nvPr/>
        </p:nvSpPr>
        <p:spPr>
          <a:xfrm>
            <a:off x="2923359" y="2522081"/>
            <a:ext cx="2026920" cy="3879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s-ES" sz="1600" dirty="0">
                <a:solidFill>
                  <a:schemeClr val="accent2"/>
                </a:solidFill>
              </a:rPr>
              <a:t>Dos Testigos</a:t>
            </a:r>
          </a:p>
          <a:p>
            <a:pPr algn="r"/>
            <a:r>
              <a:rPr lang="es-ES" sz="1600" dirty="0">
                <a:solidFill>
                  <a:schemeClr val="accent2"/>
                </a:solidFill>
              </a:rPr>
              <a:t>en el </a:t>
            </a:r>
            <a:r>
              <a:rPr lang="es-ES" sz="1600" dirty="0" err="1">
                <a:solidFill>
                  <a:schemeClr val="accent2"/>
                </a:solidFill>
              </a:rPr>
              <a:t>Mazzaroth</a:t>
            </a:r>
            <a:endParaRPr lang="en-US" sz="1600" dirty="0">
              <a:solidFill>
                <a:schemeClr val="accent2"/>
              </a:solidFill>
            </a:endParaRPr>
          </a:p>
        </p:txBody>
      </p:sp>
      <p:sp>
        <p:nvSpPr>
          <p:cNvPr id="12" name="Rechteck: abgerundete Ecken 11">
            <a:extLst>
              <a:ext uri="{FF2B5EF4-FFF2-40B4-BE49-F238E27FC236}">
                <a16:creationId xmlns:a16="http://schemas.microsoft.com/office/drawing/2014/main" id="{9277455B-25D2-DAE4-458D-232200C3CA55}"/>
              </a:ext>
            </a:extLst>
          </p:cNvPr>
          <p:cNvSpPr/>
          <p:nvPr/>
        </p:nvSpPr>
        <p:spPr>
          <a:xfrm>
            <a:off x="6934200" y="64120"/>
            <a:ext cx="5137625" cy="4343574"/>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En </a:t>
            </a:r>
            <a:r>
              <a:rPr lang="en-US" sz="1600" dirty="0" err="1">
                <a:solidFill>
                  <a:schemeClr val="bg1"/>
                </a:solidFill>
              </a:rPr>
              <a:t>el</a:t>
            </a:r>
            <a:r>
              <a:rPr lang="en-US" sz="1600" dirty="0">
                <a:solidFill>
                  <a:schemeClr val="bg1"/>
                </a:solidFill>
              </a:rPr>
              <a:t> </a:t>
            </a:r>
            <a:r>
              <a:rPr lang="en-US" sz="1600" dirty="0" err="1">
                <a:solidFill>
                  <a:schemeClr val="bg1"/>
                </a:solidFill>
              </a:rPr>
              <a:t>sueño</a:t>
            </a:r>
            <a:r>
              <a:rPr lang="en-US" sz="1600" dirty="0">
                <a:solidFill>
                  <a:schemeClr val="bg1"/>
                </a:solidFill>
              </a:rPr>
              <a:t>, personas son vistas  </a:t>
            </a:r>
            <a:r>
              <a:rPr lang="es-ES" sz="1600" dirty="0">
                <a:solidFill>
                  <a:schemeClr val="bg1"/>
                </a:solidFill>
                <a:highlight>
                  <a:srgbClr val="00FFFF"/>
                </a:highlight>
              </a:rPr>
              <a:t>midiendo distancias entre estrellas dentro de constelaciones en </a:t>
            </a:r>
            <a:r>
              <a:rPr lang="en-US" sz="1600" dirty="0" err="1">
                <a:solidFill>
                  <a:schemeClr val="bg1"/>
                </a:solidFill>
                <a:highlight>
                  <a:srgbClr val="00FFFF"/>
                </a:highlight>
              </a:rPr>
              <a:t>Stellarium</a:t>
            </a:r>
            <a:r>
              <a:rPr lang="en-US" sz="1600" dirty="0">
                <a:solidFill>
                  <a:schemeClr val="bg1"/>
                </a:solidFill>
              </a:rPr>
              <a:t>.</a:t>
            </a:r>
          </a:p>
          <a:p>
            <a:pPr marL="0" lvl="1"/>
            <a:endParaRPr lang="en-US" sz="1600" dirty="0">
              <a:solidFill>
                <a:schemeClr val="bg1"/>
              </a:solidFill>
            </a:endParaRPr>
          </a:p>
          <a:p>
            <a:pPr marL="0" lvl="1"/>
            <a:r>
              <a:rPr lang="es-ES" sz="1600" dirty="0">
                <a:solidFill>
                  <a:schemeClr val="bg1"/>
                </a:solidFill>
              </a:rPr>
              <a:t>En el sueño, también se oye que hay </a:t>
            </a:r>
            <a:r>
              <a:rPr lang="es-ES" sz="1600" dirty="0">
                <a:solidFill>
                  <a:schemeClr val="bg1"/>
                </a:solidFill>
                <a:highlight>
                  <a:srgbClr val="FFFF00"/>
                </a:highlight>
              </a:rPr>
              <a:t>70 estrellas</a:t>
            </a:r>
            <a:r>
              <a:rPr lang="es-ES" sz="1600" dirty="0">
                <a:solidFill>
                  <a:schemeClr val="bg1"/>
                </a:solidFill>
              </a:rPr>
              <a:t>, que están registradas como si estuvieran en un </a:t>
            </a:r>
            <a:r>
              <a:rPr lang="es-ES" sz="1600" dirty="0">
                <a:solidFill>
                  <a:schemeClr val="bg1"/>
                </a:solidFill>
                <a:highlight>
                  <a:srgbClr val="FFFF00"/>
                </a:highlight>
              </a:rPr>
              <a:t>álbum</a:t>
            </a:r>
            <a:r>
              <a:rPr lang="es-ES" sz="1600" dirty="0">
                <a:solidFill>
                  <a:schemeClr val="bg1"/>
                </a:solidFill>
              </a:rPr>
              <a:t>.</a:t>
            </a:r>
          </a:p>
          <a:p>
            <a:pPr marL="0" lvl="1"/>
            <a:endParaRPr lang="en-US" sz="1600" dirty="0">
              <a:solidFill>
                <a:schemeClr val="bg1"/>
              </a:solidFill>
            </a:endParaRPr>
          </a:p>
          <a:p>
            <a:pPr marL="0" lvl="1"/>
            <a:r>
              <a:rPr lang="es-ES" sz="1600" dirty="0">
                <a:solidFill>
                  <a:schemeClr val="bg1"/>
                </a:solidFill>
              </a:rPr>
              <a:t>A veces hay que acercar la imagen con </a:t>
            </a:r>
            <a:r>
              <a:rPr lang="es-ES" sz="1600" dirty="0">
                <a:solidFill>
                  <a:schemeClr val="bg1"/>
                </a:solidFill>
                <a:highlight>
                  <a:srgbClr val="FFFF00"/>
                </a:highlight>
              </a:rPr>
              <a:t>zoom</a:t>
            </a:r>
            <a:r>
              <a:rPr lang="es-ES" sz="1600" dirty="0">
                <a:solidFill>
                  <a:schemeClr val="bg1"/>
                </a:solidFill>
              </a:rPr>
              <a:t> y, mientras se hace eso, la gente encuentra la </a:t>
            </a:r>
            <a:r>
              <a:rPr lang="es-ES" sz="1600" dirty="0">
                <a:solidFill>
                  <a:schemeClr val="bg1"/>
                </a:solidFill>
                <a:highlight>
                  <a:srgbClr val="00FFFF"/>
                </a:highlight>
              </a:rPr>
              <a:t>estrella final </a:t>
            </a:r>
            <a:r>
              <a:rPr lang="es-ES" sz="1600" dirty="0">
                <a:solidFill>
                  <a:schemeClr val="bg1"/>
                </a:solidFill>
              </a:rPr>
              <a:t>buscada, que tiene algo que ver con un </a:t>
            </a:r>
            <a:r>
              <a:rPr lang="es-ES" sz="1600" dirty="0">
                <a:solidFill>
                  <a:schemeClr val="bg1"/>
                </a:solidFill>
                <a:highlight>
                  <a:srgbClr val="00FFFF"/>
                </a:highlight>
              </a:rPr>
              <a:t>“profeta”</a:t>
            </a:r>
            <a:r>
              <a:rPr lang="es-ES" sz="1600" dirty="0">
                <a:solidFill>
                  <a:schemeClr val="bg1"/>
                </a:solidFill>
              </a:rPr>
              <a:t>.</a:t>
            </a:r>
          </a:p>
          <a:p>
            <a:pPr marL="0" lvl="1"/>
            <a:endParaRPr lang="en-US" sz="1600" dirty="0">
              <a:solidFill>
                <a:schemeClr val="bg1"/>
              </a:solidFill>
            </a:endParaRPr>
          </a:p>
          <a:p>
            <a:pPr marL="0" lvl="1"/>
            <a:r>
              <a:rPr lang="es-ES" sz="1600" dirty="0">
                <a:solidFill>
                  <a:schemeClr val="bg1"/>
                </a:solidFill>
              </a:rPr>
              <a:t>Y el descubrimiento está relacionado con algo así como una </a:t>
            </a:r>
            <a:r>
              <a:rPr lang="es-ES" sz="1600" dirty="0">
                <a:solidFill>
                  <a:schemeClr val="bg1"/>
                </a:solidFill>
                <a:highlight>
                  <a:srgbClr val="00FFFF"/>
                </a:highlight>
              </a:rPr>
              <a:t>“figura prediseñada”. </a:t>
            </a:r>
          </a:p>
          <a:p>
            <a:pPr marL="0" lvl="1"/>
            <a:endParaRPr lang="es-ES" sz="1600" dirty="0">
              <a:solidFill>
                <a:schemeClr val="bg1"/>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orbel" panose="020B0503020204020204"/>
                <a:ea typeface="+mn-ea"/>
                <a:cs typeface="+mn-cs"/>
              </a:rPr>
              <a:t>Al ampliar más la imagen, </a:t>
            </a:r>
            <a:r>
              <a:rPr kumimoji="0" lang="es-ES" sz="1600" b="0" i="0" u="none" strike="noStrike" kern="1200" cap="none" spc="0" normalizeH="0" baseline="0" noProof="0" dirty="0">
                <a:ln>
                  <a:noFill/>
                </a:ln>
                <a:solidFill>
                  <a:prstClr val="black"/>
                </a:solidFill>
                <a:effectLst/>
                <a:highlight>
                  <a:srgbClr val="00FFFF"/>
                </a:highlight>
                <a:uLnTx/>
                <a:uFillTx/>
                <a:latin typeface="Corbel" panose="020B0503020204020204"/>
                <a:ea typeface="+mn-ea"/>
                <a:cs typeface="+mn-cs"/>
              </a:rPr>
              <a:t>otra estrella es señalada, pero no tiene nombre. </a:t>
            </a:r>
            <a:endParaRPr kumimoji="0" lang="de-DE" sz="1600" b="0" i="0" u="none" strike="noStrike" kern="1200" cap="none" spc="0" normalizeH="0" baseline="0" noProof="0" dirty="0">
              <a:ln>
                <a:noFill/>
              </a:ln>
              <a:solidFill>
                <a:prstClr val="black"/>
              </a:solidFill>
              <a:effectLst/>
              <a:highlight>
                <a:srgbClr val="00FFFF"/>
              </a:highlight>
              <a:uLnTx/>
              <a:uFillTx/>
              <a:latin typeface="Corbel" panose="020B0503020204020204"/>
              <a:ea typeface="+mn-ea"/>
              <a:cs typeface="+mn-cs"/>
            </a:endParaRPr>
          </a:p>
        </p:txBody>
      </p:sp>
    </p:spTree>
    <p:extLst>
      <p:ext uri="{BB962C8B-B14F-4D97-AF65-F5344CB8AC3E}">
        <p14:creationId xmlns:p14="http://schemas.microsoft.com/office/powerpoint/2010/main" val="234405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3900F-B700-33BA-0CA2-53BCD6A9851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A961E9CD-73B9-3AAE-DBDD-4462E41725DF}"/>
              </a:ext>
            </a:extLst>
          </p:cNvPr>
          <p:cNvPicPr>
            <a:picLocks noChangeAspect="1"/>
          </p:cNvPicPr>
          <p:nvPr/>
        </p:nvPicPr>
        <p:blipFill>
          <a:blip r:embed="rId3"/>
          <a:stretch>
            <a:fillRect/>
          </a:stretch>
        </p:blipFill>
        <p:spPr>
          <a:xfrm>
            <a:off x="852487" y="-9368"/>
            <a:ext cx="10487025" cy="6867368"/>
          </a:xfrm>
          <a:prstGeom prst="rect">
            <a:avLst/>
          </a:prstGeom>
        </p:spPr>
      </p:pic>
      <p:pic>
        <p:nvPicPr>
          <p:cNvPr id="5" name="Grafik 4">
            <a:extLst>
              <a:ext uri="{FF2B5EF4-FFF2-40B4-BE49-F238E27FC236}">
                <a16:creationId xmlns:a16="http://schemas.microsoft.com/office/drawing/2014/main" id="{C9EF2F55-3940-F472-7036-10E509BC9CCC}"/>
              </a:ext>
            </a:extLst>
          </p:cNvPr>
          <p:cNvPicPr>
            <a:picLocks noChangeAspect="1"/>
          </p:cNvPicPr>
          <p:nvPr/>
        </p:nvPicPr>
        <p:blipFill>
          <a:blip r:embed="rId4"/>
          <a:stretch>
            <a:fillRect/>
          </a:stretch>
        </p:blipFill>
        <p:spPr>
          <a:xfrm>
            <a:off x="1102587" y="167640"/>
            <a:ext cx="2907816" cy="3048000"/>
          </a:xfrm>
          <a:prstGeom prst="rect">
            <a:avLst/>
          </a:prstGeom>
        </p:spPr>
      </p:pic>
      <p:sp>
        <p:nvSpPr>
          <p:cNvPr id="2" name="TextBox 5">
            <a:extLst>
              <a:ext uri="{FF2B5EF4-FFF2-40B4-BE49-F238E27FC236}">
                <a16:creationId xmlns:a16="http://schemas.microsoft.com/office/drawing/2014/main" id="{4C48A6DB-32F2-2E81-4F71-D70DE4D4CC3A}"/>
              </a:ext>
            </a:extLst>
          </p:cNvPr>
          <p:cNvSpPr txBox="1"/>
          <p:nvPr/>
        </p:nvSpPr>
        <p:spPr>
          <a:xfrm>
            <a:off x="1494496" y="4739521"/>
            <a:ext cx="5477364" cy="1107996"/>
          </a:xfrm>
          <a:prstGeom prst="rect">
            <a:avLst/>
          </a:prstGeom>
          <a:solidFill>
            <a:schemeClr val="bg1">
              <a:lumMod val="75000"/>
              <a:lumOff val="25000"/>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el lagar fue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hollado fuera de la ciudad, </a:t>
            </a: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del lagar salió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sangre hasta los frenos de los caballos por mil seiscientos estadios. </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a:t>
            </a:r>
            <a:r>
              <a:rPr kumimoji="0" lang="es-ES" sz="2200" b="0" i="1" u="none" strike="noStrike" kern="1200" cap="none" spc="0" normalizeH="0" baseline="0" noProof="0" dirty="0" err="1">
                <a:ln>
                  <a:noFill/>
                </a:ln>
                <a:solidFill>
                  <a:prstClr val="white"/>
                </a:solidFill>
                <a:effectLst/>
                <a:uLnTx/>
                <a:uFillTx/>
                <a:latin typeface="Shadows Into Light Two" panose="02000506000000020004" pitchFamily="2" charset="0"/>
                <a:ea typeface="+mn-ea"/>
                <a:cs typeface="+mn-cs"/>
              </a:rPr>
              <a:t>Ap</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 14:20)</a:t>
            </a:r>
            <a:endParaRPr kumimoji="0" lang="de-DE"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endParaRPr>
          </a:p>
        </p:txBody>
      </p:sp>
    </p:spTree>
    <p:extLst>
      <p:ext uri="{BB962C8B-B14F-4D97-AF65-F5344CB8AC3E}">
        <p14:creationId xmlns:p14="http://schemas.microsoft.com/office/powerpoint/2010/main" val="3753736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F59-71F1-301C-ABFB-73815D5C04B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10478A5-9F00-D848-C51B-1BEBE600FD33}"/>
              </a:ext>
            </a:extLst>
          </p:cNvPr>
          <p:cNvPicPr>
            <a:picLocks noChangeAspect="1"/>
          </p:cNvPicPr>
          <p:nvPr/>
        </p:nvPicPr>
        <p:blipFill>
          <a:blip r:embed="rId3"/>
          <a:stretch>
            <a:fillRect/>
          </a:stretch>
        </p:blipFill>
        <p:spPr>
          <a:xfrm>
            <a:off x="1011521" y="0"/>
            <a:ext cx="10168958" cy="6858000"/>
          </a:xfrm>
          <a:prstGeom prst="rect">
            <a:avLst/>
          </a:prstGeom>
        </p:spPr>
      </p:pic>
    </p:spTree>
    <p:extLst>
      <p:ext uri="{BB962C8B-B14F-4D97-AF65-F5344CB8AC3E}">
        <p14:creationId xmlns:p14="http://schemas.microsoft.com/office/powerpoint/2010/main" val="424024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F0F2-3DB0-AFAC-9C41-EEAFE09AB44D}"/>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354BCAE6-4D52-8282-3713-8E579F39AC48}"/>
              </a:ext>
            </a:extLst>
          </p:cNvPr>
          <p:cNvPicPr>
            <a:picLocks noChangeAspect="1"/>
          </p:cNvPicPr>
          <p:nvPr/>
        </p:nvPicPr>
        <p:blipFill>
          <a:blip r:embed="rId3"/>
          <a:stretch>
            <a:fillRect/>
          </a:stretch>
        </p:blipFill>
        <p:spPr>
          <a:xfrm>
            <a:off x="317552" y="542749"/>
            <a:ext cx="5397279" cy="5767054"/>
          </a:xfrm>
          <a:prstGeom prst="rect">
            <a:avLst/>
          </a:prstGeom>
        </p:spPr>
      </p:pic>
      <p:pic>
        <p:nvPicPr>
          <p:cNvPr id="9" name="Grafik 8">
            <a:extLst>
              <a:ext uri="{FF2B5EF4-FFF2-40B4-BE49-F238E27FC236}">
                <a16:creationId xmlns:a16="http://schemas.microsoft.com/office/drawing/2014/main" id="{97A7FD5F-6681-8AFE-CFC0-AB8162015614}"/>
              </a:ext>
            </a:extLst>
          </p:cNvPr>
          <p:cNvPicPr>
            <a:picLocks noChangeAspect="1"/>
          </p:cNvPicPr>
          <p:nvPr/>
        </p:nvPicPr>
        <p:blipFill>
          <a:blip r:embed="rId4"/>
          <a:stretch>
            <a:fillRect/>
          </a:stretch>
        </p:blipFill>
        <p:spPr>
          <a:xfrm>
            <a:off x="5812333" y="4695251"/>
            <a:ext cx="1620000" cy="1620000"/>
          </a:xfrm>
          <a:prstGeom prst="rect">
            <a:avLst/>
          </a:prstGeom>
        </p:spPr>
      </p:pic>
    </p:spTree>
    <p:extLst>
      <p:ext uri="{BB962C8B-B14F-4D97-AF65-F5344CB8AC3E}">
        <p14:creationId xmlns:p14="http://schemas.microsoft.com/office/powerpoint/2010/main" val="28012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A327-C70D-47D1-FCEC-B91EE20781C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F6C2142-B246-ADDC-1266-A8C26FD827C4}"/>
              </a:ext>
            </a:extLst>
          </p:cNvPr>
          <p:cNvPicPr>
            <a:picLocks noChangeAspect="1"/>
          </p:cNvPicPr>
          <p:nvPr/>
        </p:nvPicPr>
        <p:blipFill>
          <a:blip r:embed="rId3"/>
          <a:stretch>
            <a:fillRect/>
          </a:stretch>
        </p:blipFill>
        <p:spPr>
          <a:xfrm>
            <a:off x="1011521" y="0"/>
            <a:ext cx="10168958" cy="6858000"/>
          </a:xfrm>
          <a:prstGeom prst="rect">
            <a:avLst/>
          </a:prstGeom>
        </p:spPr>
      </p:pic>
      <p:sp>
        <p:nvSpPr>
          <p:cNvPr id="2" name="Ellipse 1">
            <a:extLst>
              <a:ext uri="{FF2B5EF4-FFF2-40B4-BE49-F238E27FC236}">
                <a16:creationId xmlns:a16="http://schemas.microsoft.com/office/drawing/2014/main" id="{B073C035-E037-4589-1CE6-738520D0D4C2}"/>
              </a:ext>
            </a:extLst>
          </p:cNvPr>
          <p:cNvSpPr/>
          <p:nvPr/>
        </p:nvSpPr>
        <p:spPr>
          <a:xfrm>
            <a:off x="8282940" y="586740"/>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hteck: abgerundete Ecken 3">
            <a:extLst>
              <a:ext uri="{FF2B5EF4-FFF2-40B4-BE49-F238E27FC236}">
                <a16:creationId xmlns:a16="http://schemas.microsoft.com/office/drawing/2014/main" id="{0D1B7AB0-4BED-5519-28B9-F9654D57F86F}"/>
              </a:ext>
            </a:extLst>
          </p:cNvPr>
          <p:cNvSpPr/>
          <p:nvPr/>
        </p:nvSpPr>
        <p:spPr>
          <a:xfrm>
            <a:off x="99060" y="60960"/>
            <a:ext cx="5134980" cy="305562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de-DE" sz="2800" b="1" dirty="0">
                <a:solidFill>
                  <a:schemeClr val="bg1"/>
                </a:solidFill>
              </a:rPr>
              <a:t>Polis (</a:t>
            </a:r>
            <a:r>
              <a:rPr lang="el-GR" sz="2800" b="1" dirty="0">
                <a:solidFill>
                  <a:schemeClr val="bg1"/>
                </a:solidFill>
              </a:rPr>
              <a:t>μ </a:t>
            </a:r>
            <a:r>
              <a:rPr lang="de-DE" sz="2800" b="1" dirty="0" err="1">
                <a:solidFill>
                  <a:schemeClr val="bg1"/>
                </a:solidFill>
              </a:rPr>
              <a:t>Sagittarii</a:t>
            </a:r>
            <a:r>
              <a:rPr lang="de-DE" sz="2800" b="1" dirty="0">
                <a:solidFill>
                  <a:schemeClr val="bg1"/>
                </a:solidFill>
              </a:rPr>
              <a:t>)</a:t>
            </a:r>
          </a:p>
          <a:p>
            <a:pPr marL="0" lvl="1"/>
            <a:r>
              <a:rPr lang="de-DE" sz="1600" dirty="0">
                <a:solidFill>
                  <a:schemeClr val="bg1"/>
                </a:solidFill>
              </a:rPr>
              <a:t>•	</a:t>
            </a:r>
            <a:r>
              <a:rPr lang="en-US" sz="1600" dirty="0" err="1">
                <a:solidFill>
                  <a:schemeClr val="bg1"/>
                </a:solidFill>
              </a:rPr>
              <a:t>Ubicación</a:t>
            </a:r>
            <a:r>
              <a:rPr lang="en-US" sz="1600" dirty="0">
                <a:solidFill>
                  <a:schemeClr val="bg1"/>
                </a:solidFill>
              </a:rPr>
              <a:t>: </a:t>
            </a:r>
            <a:r>
              <a:rPr lang="es-ES" sz="1600" dirty="0">
                <a:solidFill>
                  <a:schemeClr val="bg1"/>
                </a:solidFill>
              </a:rPr>
              <a:t>μ </a:t>
            </a:r>
            <a:r>
              <a:rPr lang="es-ES" sz="1600" dirty="0" err="1">
                <a:solidFill>
                  <a:schemeClr val="bg1"/>
                </a:solidFill>
              </a:rPr>
              <a:t>Sgr</a:t>
            </a:r>
            <a:r>
              <a:rPr lang="es-ES" sz="1600" dirty="0">
                <a:solidFill>
                  <a:schemeClr val="bg1"/>
                </a:solidFill>
              </a:rPr>
              <a:t>, una de las estrellas brillantes por encima de la “tetera”</a:t>
            </a:r>
            <a:endParaRPr lang="en-US" sz="1600" dirty="0">
              <a:solidFill>
                <a:schemeClr val="bg1"/>
              </a:solidFill>
            </a:endParaRPr>
          </a:p>
          <a:p>
            <a:pPr marL="0" lvl="1"/>
            <a:r>
              <a:rPr lang="de-DE" sz="1600" dirty="0">
                <a:solidFill>
                  <a:schemeClr val="bg1"/>
                </a:solidFill>
              </a:rPr>
              <a:t>•	</a:t>
            </a:r>
            <a:r>
              <a:rPr lang="de-DE" sz="1600" dirty="0" err="1">
                <a:solidFill>
                  <a:schemeClr val="bg1"/>
                </a:solidFill>
              </a:rPr>
              <a:t>Nombre</a:t>
            </a:r>
            <a:r>
              <a:rPr lang="de-DE" sz="1600" dirty="0">
                <a:solidFill>
                  <a:schemeClr val="bg1"/>
                </a:solidFill>
              </a:rPr>
              <a:t>: del </a:t>
            </a:r>
            <a:r>
              <a:rPr lang="de-DE" sz="1600" dirty="0" err="1">
                <a:solidFill>
                  <a:schemeClr val="bg1"/>
                </a:solidFill>
              </a:rPr>
              <a:t>árabe</a:t>
            </a:r>
            <a:r>
              <a:rPr lang="de-DE" sz="1600" dirty="0">
                <a:solidFill>
                  <a:schemeClr val="bg1"/>
                </a:solidFill>
              </a:rPr>
              <a:t> al-</a:t>
            </a:r>
            <a:r>
              <a:rPr lang="de-DE" sz="1600" dirty="0" err="1">
                <a:solidFill>
                  <a:schemeClr val="bg1"/>
                </a:solidFill>
              </a:rPr>
              <a:t>Bulūṣ</a:t>
            </a:r>
            <a:r>
              <a:rPr lang="de-DE" sz="1600" dirty="0">
                <a:solidFill>
                  <a:schemeClr val="bg1"/>
                </a:solidFill>
              </a:rPr>
              <a:t> ( → </a:t>
            </a:r>
            <a:r>
              <a:rPr lang="ar-AE" sz="1600" dirty="0">
                <a:solidFill>
                  <a:schemeClr val="bg1"/>
                </a:solidFill>
              </a:rPr>
              <a:t>البُلص‎</a:t>
            </a:r>
            <a:r>
              <a:rPr lang="en-US" sz="1600" dirty="0">
                <a:solidFill>
                  <a:schemeClr val="bg1"/>
                </a:solidFill>
              </a:rPr>
              <a:t> ), </a:t>
            </a:r>
            <a:r>
              <a:rPr lang="de-DE" sz="1600" dirty="0">
                <a:solidFill>
                  <a:schemeClr val="bg1"/>
                </a:solidFill>
              </a:rPr>
              <a:t>en </a:t>
            </a:r>
            <a:r>
              <a:rPr lang="de-DE" sz="1600">
                <a:solidFill>
                  <a:schemeClr val="bg1"/>
                </a:solidFill>
              </a:rPr>
              <a:t>algunas fuentes </a:t>
            </a:r>
            <a:r>
              <a:rPr lang="de-DE" sz="1600" dirty="0">
                <a:solidFill>
                  <a:schemeClr val="bg1"/>
                </a:solidFill>
              </a:rPr>
              <a:t>Albulaan.</a:t>
            </a:r>
          </a:p>
          <a:p>
            <a:pPr marL="0" lvl="1"/>
            <a:r>
              <a:rPr lang="de-DE" sz="1600" dirty="0">
                <a:solidFill>
                  <a:schemeClr val="bg1"/>
                </a:solidFill>
              </a:rPr>
              <a:t>•	</a:t>
            </a:r>
            <a:r>
              <a:rPr lang="es-ES" sz="1600" b="1" dirty="0">
                <a:solidFill>
                  <a:schemeClr val="bg1"/>
                </a:solidFill>
                <a:highlight>
                  <a:srgbClr val="FFFF00"/>
                </a:highlight>
              </a:rPr>
              <a:t>Originalmente significa “los potros” o “los caballos jóvenes”.</a:t>
            </a:r>
            <a:endParaRPr lang="de-DE" sz="1600" b="1" dirty="0">
              <a:solidFill>
                <a:schemeClr val="bg1"/>
              </a:solidFill>
              <a:highlight>
                <a:srgbClr val="FFFF00"/>
              </a:highlight>
            </a:endParaRPr>
          </a:p>
          <a:p>
            <a:pPr marL="0" lvl="1"/>
            <a:r>
              <a:rPr lang="de-DE" sz="1600" dirty="0">
                <a:solidFill>
                  <a:schemeClr val="bg1"/>
                </a:solidFill>
              </a:rPr>
              <a:t>•	</a:t>
            </a:r>
            <a:r>
              <a:rPr lang="de-DE" sz="1600" dirty="0" err="1">
                <a:solidFill>
                  <a:schemeClr val="bg1"/>
                </a:solidFill>
              </a:rPr>
              <a:t>Posteriormente</a:t>
            </a:r>
            <a:r>
              <a:rPr lang="de-DE" sz="1600" dirty="0">
                <a:solidFill>
                  <a:schemeClr val="bg1"/>
                </a:solidFill>
              </a:rPr>
              <a:t> </a:t>
            </a:r>
            <a:r>
              <a:rPr lang="de-DE" sz="1600" dirty="0" err="1">
                <a:solidFill>
                  <a:schemeClr val="bg1"/>
                </a:solidFill>
              </a:rPr>
              <a:t>latinizado</a:t>
            </a:r>
            <a:r>
              <a:rPr lang="de-DE" sz="1600" dirty="0">
                <a:solidFill>
                  <a:schemeClr val="bg1"/>
                </a:solidFill>
              </a:rPr>
              <a:t> </a:t>
            </a:r>
            <a:r>
              <a:rPr lang="de-DE" sz="1600" dirty="0" err="1">
                <a:solidFill>
                  <a:schemeClr val="bg1"/>
                </a:solidFill>
              </a:rPr>
              <a:t>como</a:t>
            </a:r>
            <a:r>
              <a:rPr lang="de-DE" sz="1600" dirty="0">
                <a:solidFill>
                  <a:schemeClr val="bg1"/>
                </a:solidFill>
              </a:rPr>
              <a:t> “Polis”.</a:t>
            </a:r>
          </a:p>
          <a:p>
            <a:pPr marL="0" lvl="1"/>
            <a:r>
              <a:rPr lang="de-DE" sz="1600" dirty="0">
                <a:solidFill>
                  <a:schemeClr val="bg1"/>
                </a:solidFill>
              </a:rPr>
              <a:t>•	</a:t>
            </a:r>
            <a:r>
              <a:rPr lang="en-US" sz="1600" dirty="0" err="1">
                <a:solidFill>
                  <a:schemeClr val="bg1"/>
                </a:solidFill>
              </a:rPr>
              <a:t>Referencia</a:t>
            </a:r>
            <a:r>
              <a:rPr lang="en-US" sz="1600" dirty="0">
                <a:solidFill>
                  <a:schemeClr val="bg1"/>
                </a:solidFill>
              </a:rPr>
              <a:t>: </a:t>
            </a:r>
            <a:r>
              <a:rPr lang="es-ES" sz="1600" dirty="0">
                <a:solidFill>
                  <a:schemeClr val="bg1"/>
                </a:solidFill>
              </a:rPr>
              <a:t>Encaja con la idea del Arquero/Centauro como figura de caballo</a:t>
            </a:r>
            <a:r>
              <a:rPr lang="en-US" sz="1600" dirty="0">
                <a:solidFill>
                  <a:schemeClr val="bg1"/>
                </a:solidFill>
              </a:rPr>
              <a:t>.</a:t>
            </a:r>
            <a:endParaRPr lang="de-DE" sz="1600" dirty="0">
              <a:solidFill>
                <a:schemeClr val="bg1"/>
              </a:solidFill>
            </a:endParaRPr>
          </a:p>
        </p:txBody>
      </p:sp>
      <p:sp>
        <p:nvSpPr>
          <p:cNvPr id="6" name="TextBox 5">
            <a:extLst>
              <a:ext uri="{FF2B5EF4-FFF2-40B4-BE49-F238E27FC236}">
                <a16:creationId xmlns:a16="http://schemas.microsoft.com/office/drawing/2014/main" id="{8A931A5F-0863-AA8D-5D82-BA1592D2C47A}"/>
              </a:ext>
            </a:extLst>
          </p:cNvPr>
          <p:cNvSpPr txBox="1"/>
          <p:nvPr/>
        </p:nvSpPr>
        <p:spPr>
          <a:xfrm>
            <a:off x="1494496" y="4739521"/>
            <a:ext cx="5477364" cy="1107996"/>
          </a:xfrm>
          <a:prstGeom prst="rect">
            <a:avLst/>
          </a:prstGeom>
          <a:solidFill>
            <a:schemeClr val="bg1">
              <a:lumMod val="75000"/>
              <a:lumOff val="25000"/>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el lagar fue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hollado fuera de la ciudad, </a:t>
            </a: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del lagar salió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sangre hasta los frenos de los caballos por mil seiscientos estadios. </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a:t>
            </a:r>
            <a:r>
              <a:rPr kumimoji="0" lang="es-ES" sz="2200" b="0" i="1" u="none" strike="noStrike" kern="1200" cap="none" spc="0" normalizeH="0" baseline="0" noProof="0" dirty="0" err="1">
                <a:ln>
                  <a:noFill/>
                </a:ln>
                <a:solidFill>
                  <a:prstClr val="white"/>
                </a:solidFill>
                <a:effectLst/>
                <a:uLnTx/>
                <a:uFillTx/>
                <a:latin typeface="Shadows Into Light Two" panose="02000506000000020004" pitchFamily="2" charset="0"/>
                <a:ea typeface="+mn-ea"/>
                <a:cs typeface="+mn-cs"/>
              </a:rPr>
              <a:t>Ap</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 14:20)</a:t>
            </a:r>
            <a:endParaRPr kumimoji="0" lang="de-DE"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endParaRPr>
          </a:p>
        </p:txBody>
      </p:sp>
    </p:spTree>
    <p:extLst>
      <p:ext uri="{BB962C8B-B14F-4D97-AF65-F5344CB8AC3E}">
        <p14:creationId xmlns:p14="http://schemas.microsoft.com/office/powerpoint/2010/main" val="72373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6B70-7BB5-AC68-FE07-C580EDBFAEA2}"/>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1B95984A-5006-3704-8EB2-F53066D6A9A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2" name="Rechteck: abgerundete Ecken 1">
            <a:extLst>
              <a:ext uri="{FF2B5EF4-FFF2-40B4-BE49-F238E27FC236}">
                <a16:creationId xmlns:a16="http://schemas.microsoft.com/office/drawing/2014/main" id="{1F78C71E-F0B9-53F4-1B58-F4BD06F4A68D}"/>
              </a:ext>
            </a:extLst>
          </p:cNvPr>
          <p:cNvSpPr/>
          <p:nvPr/>
        </p:nvSpPr>
        <p:spPr>
          <a:xfrm>
            <a:off x="9302328" y="64119"/>
            <a:ext cx="2738133" cy="6233155"/>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n-US" sz="1600" dirty="0">
                <a:solidFill>
                  <a:schemeClr val="bg1"/>
                </a:solidFill>
              </a:rPr>
              <a:t>En </a:t>
            </a:r>
            <a:r>
              <a:rPr lang="en-US" sz="1600" dirty="0" err="1">
                <a:solidFill>
                  <a:schemeClr val="bg1"/>
                </a:solidFill>
              </a:rPr>
              <a:t>el</a:t>
            </a:r>
            <a:r>
              <a:rPr lang="en-US" sz="1600" dirty="0">
                <a:solidFill>
                  <a:schemeClr val="bg1"/>
                </a:solidFill>
              </a:rPr>
              <a:t> </a:t>
            </a:r>
            <a:r>
              <a:rPr lang="en-US" sz="1600" dirty="0" err="1">
                <a:solidFill>
                  <a:schemeClr val="bg1"/>
                </a:solidFill>
              </a:rPr>
              <a:t>sueño</a:t>
            </a:r>
            <a:r>
              <a:rPr lang="en-US" sz="1600" dirty="0">
                <a:solidFill>
                  <a:schemeClr val="bg1"/>
                </a:solidFill>
              </a:rPr>
              <a:t>, personas son vistas  </a:t>
            </a:r>
            <a:r>
              <a:rPr lang="es-ES" sz="1600" dirty="0">
                <a:solidFill>
                  <a:schemeClr val="bg1"/>
                </a:solidFill>
                <a:highlight>
                  <a:srgbClr val="00FFFF"/>
                </a:highlight>
              </a:rPr>
              <a:t>midiendo distancias entre estrellas dentro de constelaciones en </a:t>
            </a:r>
            <a:r>
              <a:rPr lang="en-US" sz="1600" dirty="0" err="1">
                <a:solidFill>
                  <a:schemeClr val="bg1"/>
                </a:solidFill>
                <a:highlight>
                  <a:srgbClr val="00FFFF"/>
                </a:highlight>
              </a:rPr>
              <a:t>Stellarium</a:t>
            </a:r>
            <a:r>
              <a:rPr lang="en-US" sz="1600" dirty="0">
                <a:solidFill>
                  <a:schemeClr val="bg1"/>
                </a:solidFill>
              </a:rPr>
              <a:t>.</a:t>
            </a:r>
          </a:p>
          <a:p>
            <a:pPr marL="0" lvl="1"/>
            <a:endParaRPr lang="en-US" sz="1600" dirty="0">
              <a:solidFill>
                <a:schemeClr val="bg1"/>
              </a:solidFill>
            </a:endParaRPr>
          </a:p>
          <a:p>
            <a:pPr marL="0" lvl="1"/>
            <a:r>
              <a:rPr lang="es-ES" sz="1600" dirty="0">
                <a:solidFill>
                  <a:schemeClr val="bg1"/>
                </a:solidFill>
              </a:rPr>
              <a:t>En el sueño, también se oye que hay </a:t>
            </a:r>
            <a:r>
              <a:rPr lang="es-ES" sz="1600" dirty="0">
                <a:solidFill>
                  <a:schemeClr val="bg1"/>
                </a:solidFill>
                <a:highlight>
                  <a:srgbClr val="FFFF00"/>
                </a:highlight>
              </a:rPr>
              <a:t>70 estrellas</a:t>
            </a:r>
            <a:r>
              <a:rPr lang="es-ES" sz="1600" dirty="0">
                <a:solidFill>
                  <a:schemeClr val="bg1"/>
                </a:solidFill>
              </a:rPr>
              <a:t>, que están registradas como si estuvieran en un </a:t>
            </a:r>
            <a:r>
              <a:rPr lang="es-ES" sz="1600" dirty="0">
                <a:solidFill>
                  <a:schemeClr val="bg1"/>
                </a:solidFill>
                <a:highlight>
                  <a:srgbClr val="FFFF00"/>
                </a:highlight>
              </a:rPr>
              <a:t>álbum</a:t>
            </a:r>
            <a:r>
              <a:rPr lang="es-ES" sz="1600" dirty="0">
                <a:solidFill>
                  <a:schemeClr val="bg1"/>
                </a:solidFill>
              </a:rPr>
              <a:t>.</a:t>
            </a:r>
          </a:p>
          <a:p>
            <a:pPr marL="0" lvl="1"/>
            <a:endParaRPr lang="en-US" sz="1600" dirty="0">
              <a:solidFill>
                <a:schemeClr val="bg1"/>
              </a:solidFill>
            </a:endParaRPr>
          </a:p>
          <a:p>
            <a:pPr marL="0" lvl="1"/>
            <a:r>
              <a:rPr lang="es-ES" sz="1600" dirty="0">
                <a:solidFill>
                  <a:schemeClr val="bg1"/>
                </a:solidFill>
              </a:rPr>
              <a:t>A veces hay que acercar la imagen con </a:t>
            </a:r>
            <a:r>
              <a:rPr lang="es-ES" sz="1600" dirty="0">
                <a:solidFill>
                  <a:schemeClr val="bg1"/>
                </a:solidFill>
                <a:highlight>
                  <a:srgbClr val="FFFF00"/>
                </a:highlight>
              </a:rPr>
              <a:t>zoom</a:t>
            </a:r>
            <a:r>
              <a:rPr lang="es-ES" sz="1600" dirty="0">
                <a:solidFill>
                  <a:schemeClr val="bg1"/>
                </a:solidFill>
              </a:rPr>
              <a:t> y, mientras se hace eso, la gente encuentra la </a:t>
            </a:r>
            <a:r>
              <a:rPr lang="es-ES" sz="1600" dirty="0">
                <a:solidFill>
                  <a:schemeClr val="bg1"/>
                </a:solidFill>
                <a:highlight>
                  <a:srgbClr val="00FFFF"/>
                </a:highlight>
              </a:rPr>
              <a:t>estrella final </a:t>
            </a:r>
            <a:r>
              <a:rPr lang="es-ES" sz="1600" dirty="0">
                <a:solidFill>
                  <a:schemeClr val="bg1"/>
                </a:solidFill>
              </a:rPr>
              <a:t>buscada, que tiene algo que ver con un </a:t>
            </a:r>
            <a:r>
              <a:rPr lang="es-ES" sz="1600" dirty="0">
                <a:solidFill>
                  <a:schemeClr val="bg1"/>
                </a:solidFill>
                <a:highlight>
                  <a:srgbClr val="00FFFF"/>
                </a:highlight>
              </a:rPr>
              <a:t>“profeta”</a:t>
            </a:r>
            <a:r>
              <a:rPr lang="es-ES" sz="1600" dirty="0">
                <a:solidFill>
                  <a:schemeClr val="bg1"/>
                </a:solidFill>
              </a:rPr>
              <a:t>.</a:t>
            </a:r>
          </a:p>
          <a:p>
            <a:pPr marL="0" lvl="1"/>
            <a:endParaRPr lang="en-US" sz="1600" dirty="0">
              <a:solidFill>
                <a:schemeClr val="bg1"/>
              </a:solidFill>
            </a:endParaRPr>
          </a:p>
          <a:p>
            <a:pPr marL="0" lvl="1"/>
            <a:r>
              <a:rPr lang="es-ES" sz="1600" dirty="0">
                <a:solidFill>
                  <a:schemeClr val="bg1"/>
                </a:solidFill>
              </a:rPr>
              <a:t>Y el descubrimiento está relacionado con algo así como una </a:t>
            </a:r>
            <a:r>
              <a:rPr lang="es-ES" sz="1600" dirty="0">
                <a:solidFill>
                  <a:schemeClr val="bg1"/>
                </a:solidFill>
                <a:highlight>
                  <a:srgbClr val="00FFFF"/>
                </a:highlight>
              </a:rPr>
              <a:t>“figura prediseñada”. </a:t>
            </a:r>
          </a:p>
          <a:p>
            <a:pPr marL="0" lvl="1"/>
            <a:endParaRPr lang="en-US" sz="1600" dirty="0">
              <a:solidFill>
                <a:schemeClr val="bg1"/>
              </a:solidFill>
            </a:endParaRPr>
          </a:p>
          <a:p>
            <a:pPr marL="0" lvl="1"/>
            <a:r>
              <a:rPr lang="es-ES" sz="1600" dirty="0">
                <a:solidFill>
                  <a:schemeClr val="bg1"/>
                </a:solidFill>
              </a:rPr>
              <a:t>Al ampliar más la imagen, </a:t>
            </a:r>
            <a:r>
              <a:rPr lang="es-ES" sz="1600" dirty="0">
                <a:solidFill>
                  <a:schemeClr val="bg1"/>
                </a:solidFill>
                <a:highlight>
                  <a:srgbClr val="00FFFF"/>
                </a:highlight>
              </a:rPr>
              <a:t>otra estrella es señalada, pero no tiene nombre. </a:t>
            </a:r>
            <a:endParaRPr lang="de-DE" sz="1600" dirty="0">
              <a:solidFill>
                <a:schemeClr val="bg1"/>
              </a:solidFill>
              <a:highlight>
                <a:srgbClr val="00FFFF"/>
              </a:highlight>
            </a:endParaRPr>
          </a:p>
        </p:txBody>
      </p:sp>
      <p:sp>
        <p:nvSpPr>
          <p:cNvPr id="4" name="Rechteck: abgerundete Ecken 3">
            <a:extLst>
              <a:ext uri="{FF2B5EF4-FFF2-40B4-BE49-F238E27FC236}">
                <a16:creationId xmlns:a16="http://schemas.microsoft.com/office/drawing/2014/main" id="{A6C0013E-5B86-62BA-3191-44C3B5F1CF9F}"/>
              </a:ext>
            </a:extLst>
          </p:cNvPr>
          <p:cNvSpPr/>
          <p:nvPr/>
        </p:nvSpPr>
        <p:spPr>
          <a:xfrm>
            <a:off x="381450" y="3848220"/>
            <a:ext cx="5866950" cy="2727840"/>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marL="0" lvl="1"/>
            <a:r>
              <a:rPr lang="es-ES" sz="1600" dirty="0">
                <a:solidFill>
                  <a:schemeClr val="bg1"/>
                </a:solidFill>
              </a:rPr>
              <a:t>La distancia angular entre Polis (μ </a:t>
            </a:r>
            <a:r>
              <a:rPr lang="es-ES" sz="1600" dirty="0" err="1">
                <a:solidFill>
                  <a:schemeClr val="bg1"/>
                </a:solidFill>
              </a:rPr>
              <a:t>Sgr</a:t>
            </a:r>
            <a:r>
              <a:rPr lang="es-ES" sz="1600" dirty="0">
                <a:solidFill>
                  <a:schemeClr val="bg1"/>
                </a:solidFill>
              </a:rPr>
              <a:t>) y ζ¹ </a:t>
            </a:r>
            <a:r>
              <a:rPr lang="es-ES" sz="1600" dirty="0" err="1">
                <a:solidFill>
                  <a:schemeClr val="bg1"/>
                </a:solidFill>
              </a:rPr>
              <a:t>Scorpii</a:t>
            </a:r>
            <a:r>
              <a:rPr lang="es-ES" sz="1600" dirty="0">
                <a:solidFill>
                  <a:schemeClr val="bg1"/>
                </a:solidFill>
              </a:rPr>
              <a:t> es</a:t>
            </a:r>
            <a:r>
              <a:rPr lang="en-US" sz="1600" dirty="0">
                <a:solidFill>
                  <a:schemeClr val="bg1"/>
                </a:solidFill>
              </a:rPr>
              <a:t> </a:t>
            </a:r>
          </a:p>
          <a:p>
            <a:pPr marL="0" lvl="1"/>
            <a:r>
              <a:rPr lang="en-US" sz="1600" dirty="0">
                <a:solidFill>
                  <a:schemeClr val="bg1"/>
                </a:solidFill>
              </a:rPr>
              <a:t>≈ </a:t>
            </a:r>
            <a:r>
              <a:rPr lang="en-US" sz="1600" dirty="0">
                <a:solidFill>
                  <a:schemeClr val="bg1"/>
                </a:solidFill>
                <a:highlight>
                  <a:srgbClr val="FFFF00"/>
                </a:highlight>
              </a:rPr>
              <a:t>26,7°. </a:t>
            </a:r>
          </a:p>
          <a:p>
            <a:pPr marL="0" lvl="1"/>
            <a:endParaRPr lang="en-US" sz="1100" dirty="0">
              <a:solidFill>
                <a:schemeClr val="bg1"/>
              </a:solidFill>
            </a:endParaRPr>
          </a:p>
          <a:p>
            <a:pPr marL="0" lvl="1"/>
            <a:r>
              <a:rPr lang="en-US" sz="1100" dirty="0">
                <a:solidFill>
                  <a:schemeClr val="bg1"/>
                </a:solidFill>
              </a:rPr>
              <a:t>---------------------------------------------------------------------------------------------------------</a:t>
            </a:r>
          </a:p>
          <a:p>
            <a:pPr marL="0" lvl="1"/>
            <a:endParaRPr lang="en-US" sz="1100" dirty="0">
              <a:solidFill>
                <a:schemeClr val="bg1"/>
              </a:solidFill>
            </a:endParaRPr>
          </a:p>
          <a:p>
            <a:pPr marL="0" lvl="1"/>
            <a:r>
              <a:rPr lang="en-US" sz="1600" b="1" dirty="0">
                <a:solidFill>
                  <a:schemeClr val="bg1"/>
                </a:solidFill>
              </a:rPr>
              <a:t>1 </a:t>
            </a:r>
            <a:r>
              <a:rPr lang="en-US" sz="1600" b="1" dirty="0" err="1">
                <a:solidFill>
                  <a:schemeClr val="bg1"/>
                </a:solidFill>
              </a:rPr>
              <a:t>estadio</a:t>
            </a:r>
            <a:r>
              <a:rPr lang="en-US" sz="1600" b="1" dirty="0">
                <a:solidFill>
                  <a:schemeClr val="bg1"/>
                </a:solidFill>
              </a:rPr>
              <a:t> dura </a:t>
            </a:r>
            <a:r>
              <a:rPr lang="en-US" sz="1600" b="1" dirty="0" err="1">
                <a:solidFill>
                  <a:schemeClr val="bg1"/>
                </a:solidFill>
              </a:rPr>
              <a:t>aproximadamente</a:t>
            </a:r>
            <a:r>
              <a:rPr lang="en-US" sz="1600" b="1" dirty="0">
                <a:solidFill>
                  <a:schemeClr val="bg1"/>
                </a:solidFill>
              </a:rPr>
              <a:t> 1 </a:t>
            </a:r>
            <a:r>
              <a:rPr lang="en-US" sz="1600" b="1" dirty="0">
                <a:solidFill>
                  <a:schemeClr val="bg1"/>
                </a:solidFill>
                <a:highlight>
                  <a:srgbClr val="FFFF00"/>
                </a:highlight>
              </a:rPr>
              <a:t>minute</a:t>
            </a:r>
          </a:p>
          <a:p>
            <a:pPr marL="0" lvl="1"/>
            <a:endParaRPr lang="en-US" sz="1600" b="1" dirty="0">
              <a:solidFill>
                <a:schemeClr val="bg1"/>
              </a:solidFill>
              <a:highlight>
                <a:srgbClr val="FFFF00"/>
              </a:highlight>
            </a:endParaRPr>
          </a:p>
          <a:p>
            <a:pPr marL="0" lvl="1"/>
            <a:r>
              <a:rPr lang="en-US" sz="1600" b="1" dirty="0">
                <a:solidFill>
                  <a:schemeClr val="bg1"/>
                </a:solidFill>
              </a:rPr>
              <a:t>1 </a:t>
            </a:r>
            <a:r>
              <a:rPr lang="en-US" sz="1600" b="1" dirty="0" err="1">
                <a:solidFill>
                  <a:schemeClr val="bg1"/>
                </a:solidFill>
              </a:rPr>
              <a:t>grado</a:t>
            </a:r>
            <a:r>
              <a:rPr lang="en-US" sz="1600" b="1" dirty="0">
                <a:solidFill>
                  <a:schemeClr val="bg1"/>
                </a:solidFill>
              </a:rPr>
              <a:t> (°) = 60 </a:t>
            </a:r>
            <a:r>
              <a:rPr lang="en-US" sz="1600" b="1" dirty="0" err="1">
                <a:solidFill>
                  <a:schemeClr val="bg1"/>
                </a:solidFill>
                <a:highlight>
                  <a:srgbClr val="FFFF00"/>
                </a:highlight>
              </a:rPr>
              <a:t>minutos</a:t>
            </a:r>
            <a:r>
              <a:rPr lang="en-US" sz="1600" b="1" dirty="0">
                <a:solidFill>
                  <a:schemeClr val="bg1"/>
                </a:solidFill>
              </a:rPr>
              <a:t> de arco (′) = “</a:t>
            </a:r>
            <a:r>
              <a:rPr lang="en-US" sz="1600" b="1" dirty="0" err="1">
                <a:solidFill>
                  <a:schemeClr val="bg1"/>
                </a:solidFill>
              </a:rPr>
              <a:t>corresponde</a:t>
            </a:r>
            <a:r>
              <a:rPr lang="en-US" sz="1600" b="1" dirty="0">
                <a:solidFill>
                  <a:schemeClr val="bg1"/>
                </a:solidFill>
              </a:rPr>
              <a:t> a 60 </a:t>
            </a:r>
            <a:r>
              <a:rPr lang="en-US" sz="1600" b="1" dirty="0" err="1">
                <a:solidFill>
                  <a:schemeClr val="bg1"/>
                </a:solidFill>
              </a:rPr>
              <a:t>estadios</a:t>
            </a:r>
            <a:r>
              <a:rPr lang="en-US" sz="1600" b="1" dirty="0">
                <a:solidFill>
                  <a:schemeClr val="bg1"/>
                </a:solidFill>
              </a:rPr>
              <a:t>”</a:t>
            </a:r>
          </a:p>
          <a:p>
            <a:pPr marL="0" lvl="1"/>
            <a:endParaRPr lang="en-US" sz="1600" b="1" dirty="0">
              <a:solidFill>
                <a:schemeClr val="bg1"/>
              </a:solidFill>
            </a:endParaRPr>
          </a:p>
          <a:p>
            <a:pPr marL="0" lvl="1"/>
            <a:r>
              <a:rPr lang="de-DE" sz="1600" dirty="0">
                <a:solidFill>
                  <a:schemeClr val="bg1"/>
                </a:solidFill>
              </a:rPr>
              <a:t>26,7° = 26,7 ° × 60′ = </a:t>
            </a:r>
            <a:r>
              <a:rPr lang="de-DE" sz="1600" b="1" dirty="0">
                <a:solidFill>
                  <a:srgbClr val="FF0000"/>
                </a:solidFill>
              </a:rPr>
              <a:t>1600′ (</a:t>
            </a:r>
            <a:r>
              <a:rPr lang="de-DE" sz="1600" b="1" dirty="0" err="1">
                <a:solidFill>
                  <a:srgbClr val="FF0000"/>
                </a:solidFill>
              </a:rPr>
              <a:t>minutos</a:t>
            </a:r>
            <a:r>
              <a:rPr lang="de-DE" sz="1600" b="1" dirty="0">
                <a:solidFill>
                  <a:srgbClr val="FF0000"/>
                </a:solidFill>
              </a:rPr>
              <a:t> de </a:t>
            </a:r>
            <a:r>
              <a:rPr lang="de-DE" sz="1600" b="1" dirty="0" err="1">
                <a:solidFill>
                  <a:srgbClr val="FF0000"/>
                </a:solidFill>
              </a:rPr>
              <a:t>arco</a:t>
            </a:r>
            <a:r>
              <a:rPr lang="de-DE" sz="1600" b="1" dirty="0">
                <a:solidFill>
                  <a:srgbClr val="FF0000"/>
                </a:solidFill>
              </a:rPr>
              <a:t>)</a:t>
            </a:r>
          </a:p>
        </p:txBody>
      </p:sp>
      <p:sp>
        <p:nvSpPr>
          <p:cNvPr id="5" name="Ellipse 4">
            <a:extLst>
              <a:ext uri="{FF2B5EF4-FFF2-40B4-BE49-F238E27FC236}">
                <a16:creationId xmlns:a16="http://schemas.microsoft.com/office/drawing/2014/main" id="{7BDC6CCC-E3E3-469D-7142-2B2FCC7F27DA}"/>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Ellipse 5">
            <a:extLst>
              <a:ext uri="{FF2B5EF4-FFF2-40B4-BE49-F238E27FC236}">
                <a16:creationId xmlns:a16="http://schemas.microsoft.com/office/drawing/2014/main" id="{5EA4CD03-2AFF-9B68-A69F-9F043A4A9701}"/>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feld 6">
            <a:extLst>
              <a:ext uri="{FF2B5EF4-FFF2-40B4-BE49-F238E27FC236}">
                <a16:creationId xmlns:a16="http://schemas.microsoft.com/office/drawing/2014/main" id="{1314DA17-8531-6D7D-8D65-150471CABCA2}"/>
              </a:ext>
            </a:extLst>
          </p:cNvPr>
          <p:cNvSpPr txBox="1"/>
          <p:nvPr/>
        </p:nvSpPr>
        <p:spPr>
          <a:xfrm>
            <a:off x="11544300" y="3386555"/>
            <a:ext cx="556260" cy="461665"/>
          </a:xfrm>
          <a:prstGeom prst="rect">
            <a:avLst/>
          </a:prstGeom>
          <a:noFill/>
        </p:spPr>
        <p:txBody>
          <a:bodyPr wrap="square">
            <a:spAutoFit/>
          </a:bodyPr>
          <a:lstStyle/>
          <a:p>
            <a:r>
              <a:rPr lang="en-US" sz="2400" dirty="0"/>
              <a:t>✅</a:t>
            </a:r>
          </a:p>
        </p:txBody>
      </p:sp>
      <p:sp>
        <p:nvSpPr>
          <p:cNvPr id="8" name="Textfeld 7">
            <a:extLst>
              <a:ext uri="{FF2B5EF4-FFF2-40B4-BE49-F238E27FC236}">
                <a16:creationId xmlns:a16="http://schemas.microsoft.com/office/drawing/2014/main" id="{4E472DC3-79DA-9179-24DB-EF01697EBAFD}"/>
              </a:ext>
            </a:extLst>
          </p:cNvPr>
          <p:cNvSpPr txBox="1"/>
          <p:nvPr/>
        </p:nvSpPr>
        <p:spPr>
          <a:xfrm>
            <a:off x="11544300" y="675025"/>
            <a:ext cx="556260" cy="461665"/>
          </a:xfrm>
          <a:prstGeom prst="rect">
            <a:avLst/>
          </a:prstGeom>
          <a:noFill/>
        </p:spPr>
        <p:txBody>
          <a:bodyPr wrap="square">
            <a:spAutoFit/>
          </a:bodyPr>
          <a:lstStyle/>
          <a:p>
            <a:r>
              <a:rPr lang="en-US" sz="2400" dirty="0"/>
              <a:t>✅</a:t>
            </a:r>
          </a:p>
        </p:txBody>
      </p:sp>
      <p:sp>
        <p:nvSpPr>
          <p:cNvPr id="9" name="Textfeld 8">
            <a:extLst>
              <a:ext uri="{FF2B5EF4-FFF2-40B4-BE49-F238E27FC236}">
                <a16:creationId xmlns:a16="http://schemas.microsoft.com/office/drawing/2014/main" id="{0809BB51-F23F-6DC6-8C2D-DEA1016494BE}"/>
              </a:ext>
            </a:extLst>
          </p:cNvPr>
          <p:cNvSpPr txBox="1"/>
          <p:nvPr/>
        </p:nvSpPr>
        <p:spPr>
          <a:xfrm>
            <a:off x="11551920" y="4750475"/>
            <a:ext cx="556260" cy="461665"/>
          </a:xfrm>
          <a:prstGeom prst="rect">
            <a:avLst/>
          </a:prstGeom>
          <a:noFill/>
        </p:spPr>
        <p:txBody>
          <a:bodyPr wrap="square">
            <a:spAutoFit/>
          </a:bodyPr>
          <a:lstStyle/>
          <a:p>
            <a:r>
              <a:rPr lang="en-US" sz="2400" dirty="0"/>
              <a:t>✅</a:t>
            </a:r>
          </a:p>
        </p:txBody>
      </p:sp>
      <p:sp>
        <p:nvSpPr>
          <p:cNvPr id="12" name="Textfeld 11">
            <a:extLst>
              <a:ext uri="{FF2B5EF4-FFF2-40B4-BE49-F238E27FC236}">
                <a16:creationId xmlns:a16="http://schemas.microsoft.com/office/drawing/2014/main" id="{AADED552-92EF-1FEF-AE89-94FE8CF9F8A9}"/>
              </a:ext>
            </a:extLst>
          </p:cNvPr>
          <p:cNvSpPr txBox="1"/>
          <p:nvPr/>
        </p:nvSpPr>
        <p:spPr>
          <a:xfrm>
            <a:off x="11574330" y="5835610"/>
            <a:ext cx="556260" cy="461665"/>
          </a:xfrm>
          <a:prstGeom prst="rect">
            <a:avLst/>
          </a:prstGeom>
          <a:noFill/>
        </p:spPr>
        <p:txBody>
          <a:bodyPr wrap="square">
            <a:spAutoFit/>
          </a:bodyPr>
          <a:lstStyle/>
          <a:p>
            <a:r>
              <a:rPr lang="en-US" sz="2400" dirty="0"/>
              <a:t>✅</a:t>
            </a:r>
          </a:p>
        </p:txBody>
      </p:sp>
    </p:spTree>
    <p:extLst>
      <p:ext uri="{BB962C8B-B14F-4D97-AF65-F5344CB8AC3E}">
        <p14:creationId xmlns:p14="http://schemas.microsoft.com/office/powerpoint/2010/main" val="249874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DDC4-B726-6DD1-D2A8-BF738C84CA0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90E65707-AF64-A3DE-C563-C8E0ADD8E36D}"/>
              </a:ext>
            </a:extLst>
          </p:cNvPr>
          <p:cNvPicPr>
            <a:picLocks noChangeAspect="1"/>
          </p:cNvPicPr>
          <p:nvPr/>
        </p:nvPicPr>
        <p:blipFill>
          <a:blip r:embed="rId3"/>
          <a:srcRect l="267" t="3564"/>
          <a:stretch>
            <a:fillRect/>
          </a:stretch>
        </p:blipFill>
        <p:spPr>
          <a:xfrm>
            <a:off x="0" y="0"/>
            <a:ext cx="12192000" cy="6858000"/>
          </a:xfrm>
          <a:prstGeom prst="rect">
            <a:avLst/>
          </a:prstGeom>
        </p:spPr>
      </p:pic>
      <p:sp>
        <p:nvSpPr>
          <p:cNvPr id="10" name="TextBox 5">
            <a:extLst>
              <a:ext uri="{FF2B5EF4-FFF2-40B4-BE49-F238E27FC236}">
                <a16:creationId xmlns:a16="http://schemas.microsoft.com/office/drawing/2014/main" id="{8C2EE090-F43A-6F75-F776-54E8976D1668}"/>
              </a:ext>
            </a:extLst>
          </p:cNvPr>
          <p:cNvSpPr txBox="1"/>
          <p:nvPr/>
        </p:nvSpPr>
        <p:spPr>
          <a:xfrm>
            <a:off x="153376" y="2880360"/>
            <a:ext cx="5287304" cy="3816429"/>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Lo veré, mas no ahora: Lo miraré, mas no de cerca: </a:t>
            </a:r>
            <a:r>
              <a:rPr lang="es-ES" sz="2200" b="1" noProof="0" dirty="0">
                <a:solidFill>
                  <a:srgbClr val="00B0F0"/>
                </a:solidFill>
                <a:latin typeface="Shadows Into Light Two" panose="02000506000000020004" pitchFamily="2" charset="0"/>
              </a:rPr>
              <a:t>Saldrá Estrella de Jacob, </a:t>
            </a:r>
            <a:r>
              <a:rPr lang="es-ES" sz="2200" noProof="0" dirty="0">
                <a:latin typeface="Shadows Into Light Two" panose="02000506000000020004" pitchFamily="2" charset="0"/>
              </a:rPr>
              <a:t>y </a:t>
            </a:r>
            <a:r>
              <a:rPr lang="es-ES" sz="2200" b="1" noProof="0" dirty="0">
                <a:solidFill>
                  <a:srgbClr val="00B0F0"/>
                </a:solidFill>
                <a:latin typeface="Shadows Into Light Two" panose="02000506000000020004" pitchFamily="2" charset="0"/>
              </a:rPr>
              <a:t>se levantará Cetro de Israel, </a:t>
            </a:r>
            <a:r>
              <a:rPr lang="es-ES" sz="2200" noProof="0" dirty="0">
                <a:latin typeface="Shadows Into Light Two" panose="02000506000000020004" pitchFamily="2" charset="0"/>
              </a:rPr>
              <a:t>y </a:t>
            </a:r>
            <a:r>
              <a:rPr lang="es-ES" sz="2200" b="1" noProof="0" dirty="0">
                <a:solidFill>
                  <a:srgbClr val="FF0000"/>
                </a:solidFill>
                <a:latin typeface="Shadows Into Light Two" panose="02000506000000020004" pitchFamily="2" charset="0"/>
              </a:rPr>
              <a:t>herirá</a:t>
            </a:r>
            <a:r>
              <a:rPr lang="es-ES" sz="2200" noProof="0" dirty="0">
                <a:latin typeface="Shadows Into Light Two" panose="02000506000000020004" pitchFamily="2" charset="0"/>
              </a:rPr>
              <a:t> los cantones de </a:t>
            </a:r>
            <a:r>
              <a:rPr lang="es-ES" sz="2200" noProof="0" dirty="0" err="1">
                <a:latin typeface="Shadows Into Light Two" panose="02000506000000020004" pitchFamily="2" charset="0"/>
              </a:rPr>
              <a:t>Moab</a:t>
            </a:r>
            <a:r>
              <a:rPr lang="es-ES" sz="2200" noProof="0" dirty="0">
                <a:latin typeface="Shadows Into Light Two" panose="02000506000000020004" pitchFamily="2" charset="0"/>
              </a:rPr>
              <a:t>, </a:t>
            </a:r>
            <a:r>
              <a:rPr lang="es-ES" sz="2200" b="1" noProof="0" dirty="0">
                <a:solidFill>
                  <a:srgbClr val="FF0000"/>
                </a:solidFill>
                <a:latin typeface="Shadows Into Light Two" panose="02000506000000020004" pitchFamily="2" charset="0"/>
              </a:rPr>
              <a:t>y destruirá </a:t>
            </a:r>
            <a:r>
              <a:rPr lang="es-ES" sz="2200" noProof="0" dirty="0">
                <a:latin typeface="Shadows Into Light Two" panose="02000506000000020004" pitchFamily="2" charset="0"/>
              </a:rPr>
              <a:t>a todos los hijos de Set.</a:t>
            </a:r>
          </a:p>
          <a:p>
            <a:r>
              <a:rPr lang="es-ES" sz="2200" noProof="0" dirty="0">
                <a:latin typeface="Shadows Into Light Two" panose="02000506000000020004" pitchFamily="2" charset="0"/>
              </a:rPr>
              <a:t>Y será tomada Edom, también </a:t>
            </a:r>
            <a:r>
              <a:rPr lang="es-ES" sz="2200" noProof="0" dirty="0" err="1">
                <a:latin typeface="Shadows Into Light Two" panose="02000506000000020004" pitchFamily="2" charset="0"/>
              </a:rPr>
              <a:t>Seir</a:t>
            </a:r>
            <a:r>
              <a:rPr lang="es-ES" sz="2200" noProof="0" dirty="0">
                <a:latin typeface="Shadows Into Light Two" panose="02000506000000020004" pitchFamily="2" charset="0"/>
              </a:rPr>
              <a:t> será tomada por sus enemigos, e Israel se portará varonilmente.</a:t>
            </a:r>
          </a:p>
          <a:p>
            <a:r>
              <a:rPr lang="es-ES" sz="2200" b="1" noProof="0" dirty="0">
                <a:solidFill>
                  <a:srgbClr val="FFFF00"/>
                </a:solidFill>
                <a:latin typeface="Shadows Into Light Two" panose="02000506000000020004" pitchFamily="2" charset="0"/>
              </a:rPr>
              <a:t>Y de Jacob vendrá el que dominará, </a:t>
            </a:r>
            <a:r>
              <a:rPr lang="es-ES" sz="2200" b="1" noProof="0" dirty="0">
                <a:solidFill>
                  <a:srgbClr val="FF0000"/>
                </a:solidFill>
                <a:latin typeface="Shadows Into Light Two" panose="02000506000000020004" pitchFamily="2" charset="0"/>
              </a:rPr>
              <a:t>y destruirá de la ciudad al que </a:t>
            </a:r>
            <a:r>
              <a:rPr lang="es-ES" sz="2200" b="1" dirty="0">
                <a:solidFill>
                  <a:srgbClr val="FF0000"/>
                </a:solidFill>
                <a:latin typeface="Shadows Into Light Two" panose="02000506000000020004" pitchFamily="2" charset="0"/>
              </a:rPr>
              <a:t>quedare.</a:t>
            </a:r>
          </a:p>
          <a:p>
            <a:r>
              <a:rPr lang="es-ES" sz="2200" i="1" dirty="0">
                <a:latin typeface="Shadows Into Light Two" panose="02000506000000020004" pitchFamily="2" charset="0"/>
              </a:rPr>
              <a:t>(</a:t>
            </a:r>
            <a:r>
              <a:rPr lang="es-ES" sz="2200" i="1" dirty="0" err="1">
                <a:latin typeface="Shadows Into Light Two" panose="02000506000000020004" pitchFamily="2" charset="0"/>
              </a:rPr>
              <a:t>Num</a:t>
            </a:r>
            <a:r>
              <a:rPr lang="es-ES" sz="2200" i="1" dirty="0">
                <a:latin typeface="Shadows Into Light Two" panose="02000506000000020004" pitchFamily="2" charset="0"/>
              </a:rPr>
              <a:t> 24:17-19)</a:t>
            </a:r>
            <a:endParaRPr lang="de-DE" sz="2200" i="1" noProof="0" dirty="0">
              <a:latin typeface="Shadows Into Light Two" panose="02000506000000020004" pitchFamily="2" charset="0"/>
            </a:endParaRPr>
          </a:p>
        </p:txBody>
      </p:sp>
      <p:sp>
        <p:nvSpPr>
          <p:cNvPr id="12" name="TextBox 5">
            <a:extLst>
              <a:ext uri="{FF2B5EF4-FFF2-40B4-BE49-F238E27FC236}">
                <a16:creationId xmlns:a16="http://schemas.microsoft.com/office/drawing/2014/main" id="{2B49B567-7D97-0141-4A76-7736DD27C429}"/>
              </a:ext>
            </a:extLst>
          </p:cNvPr>
          <p:cNvSpPr txBox="1"/>
          <p:nvPr/>
        </p:nvSpPr>
        <p:spPr>
          <a:xfrm>
            <a:off x="8095275" y="157339"/>
            <a:ext cx="3943349" cy="2800767"/>
          </a:xfrm>
          <a:prstGeom prst="rect">
            <a:avLst/>
          </a:prstGeom>
          <a:solidFill>
            <a:schemeClr val="bg1">
              <a:lumMod val="75000"/>
              <a:lumOff val="25000"/>
              <a:alpha val="70000"/>
            </a:schemeClr>
          </a:solidFill>
          <a:ln w="38100">
            <a:noFill/>
          </a:ln>
        </p:spPr>
        <p:txBody>
          <a:bodyPr wrap="square">
            <a:spAutoFit/>
          </a:bodyPr>
          <a:lstStyle/>
          <a:p>
            <a:r>
              <a:rPr lang="es-ES" sz="2200" noProof="0" dirty="0">
                <a:latin typeface="Shadows Into Light Two" panose="02000506000000020004" pitchFamily="2" charset="0"/>
              </a:rPr>
              <a:t>Ahora es el juicio de este mundo; ahora el príncipe de este mundo será echado fuera.</a:t>
            </a:r>
          </a:p>
          <a:p>
            <a:r>
              <a:rPr lang="es-ES" sz="2200" b="1" noProof="0" dirty="0">
                <a:solidFill>
                  <a:srgbClr val="00B0F0"/>
                </a:solidFill>
                <a:latin typeface="Shadows Into Light Two" panose="02000506000000020004" pitchFamily="2" charset="0"/>
              </a:rPr>
              <a:t>Y yo, si fuere levantado de la tierra, a todos atraeré a mí mismo.</a:t>
            </a:r>
          </a:p>
          <a:p>
            <a:r>
              <a:rPr lang="es-ES" sz="2200" noProof="0" dirty="0">
                <a:latin typeface="Shadows Into Light Two" panose="02000506000000020004" pitchFamily="2" charset="0"/>
              </a:rPr>
              <a:t>Y esto decía indicando de qué muerte había de morir. </a:t>
            </a:r>
            <a:r>
              <a:rPr lang="es-ES" sz="2200" i="1" dirty="0">
                <a:latin typeface="Shadows Into Light Two" panose="02000506000000020004" pitchFamily="2" charset="0"/>
              </a:rPr>
              <a:t>(</a:t>
            </a:r>
            <a:r>
              <a:rPr lang="es-ES" sz="2200" i="1" dirty="0" err="1">
                <a:latin typeface="Shadows Into Light Two" panose="02000506000000020004" pitchFamily="2" charset="0"/>
              </a:rPr>
              <a:t>Jn</a:t>
            </a:r>
            <a:r>
              <a:rPr lang="es-ES" sz="2200" i="1" dirty="0">
                <a:latin typeface="Shadows Into Light Two" panose="02000506000000020004" pitchFamily="2" charset="0"/>
              </a:rPr>
              <a:t> 12:31)</a:t>
            </a:r>
            <a:endParaRPr lang="de-DE" sz="2200" i="1" noProof="0" dirty="0">
              <a:latin typeface="Shadows Into Light Two" panose="02000506000000020004" pitchFamily="2" charset="0"/>
            </a:endParaRPr>
          </a:p>
        </p:txBody>
      </p:sp>
      <p:sp>
        <p:nvSpPr>
          <p:cNvPr id="4" name="Ellipse 3">
            <a:extLst>
              <a:ext uri="{FF2B5EF4-FFF2-40B4-BE49-F238E27FC236}">
                <a16:creationId xmlns:a16="http://schemas.microsoft.com/office/drawing/2014/main" id="{9C9967DD-7C92-11F8-B3A6-4625027DEB7F}"/>
              </a:ext>
            </a:extLst>
          </p:cNvPr>
          <p:cNvSpPr/>
          <p:nvPr/>
        </p:nvSpPr>
        <p:spPr>
          <a:xfrm>
            <a:off x="4422995" y="68579"/>
            <a:ext cx="746760" cy="48006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Ellipse 6">
            <a:extLst>
              <a:ext uri="{FF2B5EF4-FFF2-40B4-BE49-F238E27FC236}">
                <a16:creationId xmlns:a16="http://schemas.microsoft.com/office/drawing/2014/main" id="{8B390862-46AD-B6A1-ABB5-032DA8D7021A}"/>
              </a:ext>
            </a:extLst>
          </p:cNvPr>
          <p:cNvSpPr/>
          <p:nvPr/>
        </p:nvSpPr>
        <p:spPr>
          <a:xfrm>
            <a:off x="8502795" y="6319544"/>
            <a:ext cx="899610" cy="6096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518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5D7F4-FA4D-3DD9-8676-1AF59D52E965}"/>
            </a:ext>
          </a:extLst>
        </p:cNvPr>
        <p:cNvGrpSpPr/>
        <p:nvPr/>
      </p:nvGrpSpPr>
      <p:grpSpPr>
        <a:xfrm>
          <a:off x="0" y="0"/>
          <a:ext cx="0" cy="0"/>
          <a:chOff x="0" y="0"/>
          <a:chExt cx="0" cy="0"/>
        </a:xfrm>
      </p:grpSpPr>
      <p:sp>
        <p:nvSpPr>
          <p:cNvPr id="10" name="TextBox 5">
            <a:extLst>
              <a:ext uri="{FF2B5EF4-FFF2-40B4-BE49-F238E27FC236}">
                <a16:creationId xmlns:a16="http://schemas.microsoft.com/office/drawing/2014/main" id="{E127B3EB-874D-0B28-2F82-4C38EB278AF0}"/>
              </a:ext>
            </a:extLst>
          </p:cNvPr>
          <p:cNvSpPr txBox="1"/>
          <p:nvPr/>
        </p:nvSpPr>
        <p:spPr>
          <a:xfrm>
            <a:off x="228532" y="124634"/>
            <a:ext cx="5533440" cy="3477875"/>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Y los </a:t>
            </a:r>
            <a:r>
              <a:rPr lang="es-ES" sz="2200" b="1" noProof="0" dirty="0">
                <a:solidFill>
                  <a:srgbClr val="FF0000"/>
                </a:solidFill>
                <a:latin typeface="Shadows Into Light Two" panose="02000506000000020004" pitchFamily="2" charset="0"/>
              </a:rPr>
              <a:t>diez cuernos </a:t>
            </a:r>
            <a:r>
              <a:rPr lang="es-ES" sz="2200" noProof="0" dirty="0">
                <a:latin typeface="Shadows Into Light Two" panose="02000506000000020004" pitchFamily="2" charset="0"/>
              </a:rPr>
              <a:t>que has visto, son diez reyes, que aún no han recibido reino; mas recibirán potestad por una hora como reyes con la bestia.</a:t>
            </a:r>
          </a:p>
          <a:p>
            <a:r>
              <a:rPr lang="es-ES" sz="2200" noProof="0" dirty="0">
                <a:latin typeface="Shadows Into Light Two" panose="02000506000000020004" pitchFamily="2" charset="0"/>
              </a:rPr>
              <a:t>Estos tienen un mismo propósito, y darán su poder y autoridad a la bestia.</a:t>
            </a:r>
          </a:p>
          <a:p>
            <a:r>
              <a:rPr lang="es-ES" sz="2200" b="1" noProof="0" dirty="0">
                <a:solidFill>
                  <a:srgbClr val="FF0000"/>
                </a:solidFill>
                <a:latin typeface="Shadows Into Light Two" panose="02000506000000020004" pitchFamily="2" charset="0"/>
              </a:rPr>
              <a:t>Ellos pelearán contra el Cordero, y el Cordero los vencerá, </a:t>
            </a:r>
            <a:r>
              <a:rPr lang="es-ES" sz="2200" b="1" noProof="0" dirty="0">
                <a:solidFill>
                  <a:srgbClr val="00B0F0"/>
                </a:solidFill>
                <a:latin typeface="Shadows Into Light Two" panose="02000506000000020004" pitchFamily="2" charset="0"/>
              </a:rPr>
              <a:t>porque Él es Señor de señores y Rey de reyes; y los que están con Él son llamados, y elegidos, y fieles</a:t>
            </a:r>
            <a:r>
              <a:rPr lang="es-ES" sz="2200" b="1" dirty="0">
                <a:solidFill>
                  <a:srgbClr val="00B0F0"/>
                </a:solidFill>
                <a:latin typeface="Shadows Into Light Two" panose="02000506000000020004" pitchFamily="2" charset="0"/>
              </a:rPr>
              <a:t>.</a:t>
            </a:r>
            <a:r>
              <a:rPr lang="es-ES" sz="2200" dirty="0">
                <a:latin typeface="Shadows Into Light Two" panose="02000506000000020004" pitchFamily="2" charset="0"/>
              </a:rPr>
              <a:t> </a:t>
            </a:r>
            <a:r>
              <a:rPr lang="es-ES" sz="2200" i="1" dirty="0">
                <a:latin typeface="Shadows Into Light Two" panose="02000506000000020004" pitchFamily="2" charset="0"/>
              </a:rPr>
              <a:t>(</a:t>
            </a:r>
            <a:r>
              <a:rPr lang="es-ES" sz="2200" i="1" dirty="0" err="1">
                <a:latin typeface="Shadows Into Light Two" panose="02000506000000020004" pitchFamily="2" charset="0"/>
              </a:rPr>
              <a:t>Ap</a:t>
            </a:r>
            <a:r>
              <a:rPr lang="es-ES" sz="2200" i="1" dirty="0">
                <a:latin typeface="Shadows Into Light Two" panose="02000506000000020004" pitchFamily="2" charset="0"/>
              </a:rPr>
              <a:t> 17:12-14)</a:t>
            </a:r>
            <a:endParaRPr lang="de-DE" sz="2200" i="1" noProof="0" dirty="0">
              <a:latin typeface="Shadows Into Light Two" panose="02000506000000020004" pitchFamily="2" charset="0"/>
            </a:endParaRPr>
          </a:p>
        </p:txBody>
      </p:sp>
      <p:pic>
        <p:nvPicPr>
          <p:cNvPr id="5" name="Grafik 4">
            <a:extLst>
              <a:ext uri="{FF2B5EF4-FFF2-40B4-BE49-F238E27FC236}">
                <a16:creationId xmlns:a16="http://schemas.microsoft.com/office/drawing/2014/main" id="{A266F18D-9C74-BC87-A8F2-FC44C4B05480}"/>
              </a:ext>
            </a:extLst>
          </p:cNvPr>
          <p:cNvPicPr>
            <a:picLocks noChangeAspect="1"/>
          </p:cNvPicPr>
          <p:nvPr/>
        </p:nvPicPr>
        <p:blipFill>
          <a:blip r:embed="rId3"/>
          <a:stretch>
            <a:fillRect/>
          </a:stretch>
        </p:blipFill>
        <p:spPr>
          <a:xfrm>
            <a:off x="6096000" y="34447"/>
            <a:ext cx="5327659" cy="6858000"/>
          </a:xfrm>
          <a:prstGeom prst="rect">
            <a:avLst/>
          </a:prstGeom>
        </p:spPr>
      </p:pic>
      <p:grpSp>
        <p:nvGrpSpPr>
          <p:cNvPr id="9" name="Gruppieren 8">
            <a:extLst>
              <a:ext uri="{FF2B5EF4-FFF2-40B4-BE49-F238E27FC236}">
                <a16:creationId xmlns:a16="http://schemas.microsoft.com/office/drawing/2014/main" id="{84B071C0-1FC3-9951-14AF-C1188155ED7E}"/>
              </a:ext>
            </a:extLst>
          </p:cNvPr>
          <p:cNvGrpSpPr/>
          <p:nvPr/>
        </p:nvGrpSpPr>
        <p:grpSpPr>
          <a:xfrm>
            <a:off x="228533" y="4044037"/>
            <a:ext cx="5684588" cy="2813964"/>
            <a:chOff x="228532" y="4064729"/>
            <a:chExt cx="5642785" cy="2793271"/>
          </a:xfrm>
        </p:grpSpPr>
        <p:sp>
          <p:nvSpPr>
            <p:cNvPr id="3" name="Rechteck: abgerundete Ecken 2">
              <a:extLst>
                <a:ext uri="{FF2B5EF4-FFF2-40B4-BE49-F238E27FC236}">
                  <a16:creationId xmlns:a16="http://schemas.microsoft.com/office/drawing/2014/main" id="{97E1D6E4-C633-1944-D18D-402EC911D62C}"/>
                </a:ext>
              </a:extLst>
            </p:cNvPr>
            <p:cNvSpPr/>
            <p:nvPr/>
          </p:nvSpPr>
          <p:spPr>
            <a:xfrm>
              <a:off x="228532" y="4064729"/>
              <a:ext cx="5477364" cy="2793271"/>
            </a:xfrm>
            <a:prstGeom prst="roundRect">
              <a:avLst>
                <a:gd name="adj" fmla="val 3393"/>
              </a:avLst>
            </a:prstGeom>
            <a:blipFill dpi="0" rotWithShape="1">
              <a:blip r:embed="rId4">
                <a:alphaModFix amt="80000"/>
              </a:blip>
              <a:srcRect/>
              <a:tile tx="0" ty="0" sx="100000" sy="100000" flip="none" algn="tl"/>
            </a:blip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lIns="72000" tIns="144000" rIns="72000" bIns="144000" rtlCol="0" anchor="ctr"/>
            <a:lstStyle/>
            <a:p>
              <a:pPr>
                <a:buNone/>
              </a:pPr>
              <a:endParaRPr lang="de-DE" sz="1600" dirty="0">
                <a:solidFill>
                  <a:schemeClr val="bg1"/>
                </a:solidFill>
              </a:endParaRPr>
            </a:p>
          </p:txBody>
        </p:sp>
        <p:pic>
          <p:nvPicPr>
            <p:cNvPr id="4" name="Grafik 3">
              <a:extLst>
                <a:ext uri="{FF2B5EF4-FFF2-40B4-BE49-F238E27FC236}">
                  <a16:creationId xmlns:a16="http://schemas.microsoft.com/office/drawing/2014/main" id="{D5FD358F-D9D7-2B79-D694-467639839CA6}"/>
                </a:ext>
              </a:extLst>
            </p:cNvPr>
            <p:cNvPicPr>
              <a:picLocks noChangeAspect="1"/>
            </p:cNvPicPr>
            <p:nvPr/>
          </p:nvPicPr>
          <p:blipFill>
            <a:blip r:embed="rId5"/>
            <a:stretch>
              <a:fillRect/>
            </a:stretch>
          </p:blipFill>
          <p:spPr>
            <a:xfrm>
              <a:off x="285857" y="4125818"/>
              <a:ext cx="5585460" cy="2671091"/>
            </a:xfrm>
            <a:prstGeom prst="rect">
              <a:avLst/>
            </a:prstGeom>
          </p:spPr>
        </p:pic>
      </p:grpSp>
      <p:sp>
        <p:nvSpPr>
          <p:cNvPr id="6" name="TextBox 5">
            <a:extLst>
              <a:ext uri="{FF2B5EF4-FFF2-40B4-BE49-F238E27FC236}">
                <a16:creationId xmlns:a16="http://schemas.microsoft.com/office/drawing/2014/main" id="{E72F93A0-4DDF-EFD7-FD35-A87E205E2C70}"/>
              </a:ext>
            </a:extLst>
          </p:cNvPr>
          <p:cNvSpPr txBox="1"/>
          <p:nvPr/>
        </p:nvSpPr>
        <p:spPr>
          <a:xfrm>
            <a:off x="6263574" y="3429000"/>
            <a:ext cx="4992509" cy="1569660"/>
          </a:xfrm>
          <a:prstGeom prst="rect">
            <a:avLst/>
          </a:prstGeom>
          <a:solidFill>
            <a:schemeClr val="bg1">
              <a:lumMod val="75000"/>
              <a:lumOff val="25000"/>
              <a:alpha val="70000"/>
            </a:schemeClr>
          </a:solidFill>
        </p:spPr>
        <p:txBody>
          <a:bodyPr wrap="square">
            <a:spAutoFit/>
          </a:bodyPr>
          <a:lstStyle/>
          <a:p>
            <a:r>
              <a:rPr lang="es-ES" sz="1600" b="1" noProof="0" dirty="0">
                <a:solidFill>
                  <a:srgbClr val="00B0F0"/>
                </a:solidFill>
                <a:latin typeface="Shadows Into Light Two" panose="02000506000000020004" pitchFamily="2" charset="0"/>
              </a:rPr>
              <a:t>Cuando el Hijo del Hombre venga en su gloria, </a:t>
            </a:r>
            <a:r>
              <a:rPr lang="es-ES" sz="1600" noProof="0" dirty="0">
                <a:latin typeface="Shadows Into Light Two" panose="02000506000000020004" pitchFamily="2" charset="0"/>
              </a:rPr>
              <a:t>y todos los santos ángeles con Él, entonces se sentará sobre el trono de su gloria; </a:t>
            </a:r>
            <a:r>
              <a:rPr lang="es-ES" sz="1600" b="1" noProof="0" dirty="0">
                <a:solidFill>
                  <a:srgbClr val="FF0000"/>
                </a:solidFill>
                <a:latin typeface="Shadows Into Light Two" panose="02000506000000020004" pitchFamily="2" charset="0"/>
              </a:rPr>
              <a:t>y serán reunidas delante de Él todas las naciones</a:t>
            </a:r>
            <a:r>
              <a:rPr lang="es-ES" sz="1600" noProof="0" dirty="0">
                <a:latin typeface="Shadows Into Light Two" panose="02000506000000020004" pitchFamily="2" charset="0"/>
              </a:rPr>
              <a:t>; y apartará los unos de los otros, como aparta el pastor las ovejas de los cabritos; </a:t>
            </a:r>
            <a:r>
              <a:rPr lang="es-ES" sz="1600" b="1" noProof="0" dirty="0">
                <a:solidFill>
                  <a:srgbClr val="FFFF00"/>
                </a:solidFill>
                <a:latin typeface="Shadows Into Light Two" panose="02000506000000020004" pitchFamily="2" charset="0"/>
              </a:rPr>
              <a:t>y pondrá las ovejas a su derecha, </a:t>
            </a:r>
            <a:r>
              <a:rPr lang="es-ES" sz="1600" b="1" noProof="0" dirty="0">
                <a:solidFill>
                  <a:srgbClr val="FF0000"/>
                </a:solidFill>
                <a:latin typeface="Shadows Into Light Two" panose="02000506000000020004" pitchFamily="2" charset="0"/>
              </a:rPr>
              <a:t>y los cabritos a la izquierda</a:t>
            </a:r>
            <a:r>
              <a:rPr lang="es-ES" sz="1600" b="1" dirty="0">
                <a:solidFill>
                  <a:srgbClr val="FF0000"/>
                </a:solidFill>
                <a:latin typeface="Shadows Into Light Two" panose="02000506000000020004" pitchFamily="2" charset="0"/>
              </a:rPr>
              <a:t>. </a:t>
            </a:r>
            <a:r>
              <a:rPr lang="es-ES" sz="1600" i="1" dirty="0">
                <a:latin typeface="Shadows Into Light Two" panose="02000506000000020004" pitchFamily="2" charset="0"/>
              </a:rPr>
              <a:t>(Mt 25:31-33)</a:t>
            </a:r>
            <a:endParaRPr lang="de-DE" sz="1600" i="1" noProof="0" dirty="0">
              <a:latin typeface="Shadows Into Light Two" panose="02000506000000020004" pitchFamily="2" charset="0"/>
            </a:endParaRPr>
          </a:p>
        </p:txBody>
      </p:sp>
    </p:spTree>
    <p:extLst>
      <p:ext uri="{BB962C8B-B14F-4D97-AF65-F5344CB8AC3E}">
        <p14:creationId xmlns:p14="http://schemas.microsoft.com/office/powerpoint/2010/main" val="157532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CAC4-139E-9130-4602-F93C1669EC9F}"/>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57DD930E-9E08-04E9-7F5F-8908C155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7E00E182-38CB-1732-8A49-C40E58642F4C}"/>
              </a:ext>
            </a:extLst>
          </p:cNvPr>
          <p:cNvSpPr txBox="1"/>
          <p:nvPr/>
        </p:nvSpPr>
        <p:spPr>
          <a:xfrm>
            <a:off x="268115" y="193096"/>
            <a:ext cx="5827885" cy="2462213"/>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¿No sabéis </a:t>
            </a:r>
            <a:r>
              <a:rPr lang="es-ES" sz="2200" b="1" noProof="0" dirty="0">
                <a:solidFill>
                  <a:srgbClr val="00B0F0"/>
                </a:solidFill>
                <a:latin typeface="Shadows Into Light Two" panose="02000506000000020004" pitchFamily="2" charset="0"/>
              </a:rPr>
              <a:t>que los que corren en el estadio</a:t>
            </a:r>
            <a:r>
              <a:rPr lang="es-ES" sz="2200" noProof="0" dirty="0">
                <a:latin typeface="Shadows Into Light Two" panose="02000506000000020004" pitchFamily="2" charset="0"/>
              </a:rPr>
              <a:t>, todos a la verdad corren, mas sólo uno se lleva el premio? Corred de tal manera que lo obtengáis.</a:t>
            </a:r>
          </a:p>
          <a:p>
            <a:r>
              <a:rPr lang="es-ES" sz="2200" noProof="0" dirty="0">
                <a:latin typeface="Shadows Into Light Two" panose="02000506000000020004" pitchFamily="2" charset="0"/>
              </a:rPr>
              <a:t>Y todo aquel que lucha, de todo se abstiene; y ellos, a la verdad, para recibir una corona corruptible; </a:t>
            </a:r>
            <a:r>
              <a:rPr lang="es-ES" sz="2200" b="1" noProof="0" dirty="0">
                <a:solidFill>
                  <a:srgbClr val="00B0F0"/>
                </a:solidFill>
                <a:latin typeface="Shadows Into Light Two" panose="02000506000000020004" pitchFamily="2" charset="0"/>
              </a:rPr>
              <a:t>pero nosotros, una </a:t>
            </a:r>
            <a:r>
              <a:rPr lang="es-ES" sz="2200" b="1" dirty="0">
                <a:solidFill>
                  <a:srgbClr val="00B0F0"/>
                </a:solidFill>
                <a:latin typeface="Shadows Into Light Two" panose="02000506000000020004" pitchFamily="2" charset="0"/>
              </a:rPr>
              <a:t>incorruptible.</a:t>
            </a:r>
          </a:p>
          <a:p>
            <a:r>
              <a:rPr lang="es-ES" sz="2200" i="1" dirty="0">
                <a:latin typeface="Shadows Into Light Two" panose="02000506000000020004" pitchFamily="2" charset="0"/>
              </a:rPr>
              <a:t>(1Cor 9:24-25)</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5FF1F1F6-0957-F425-A8CC-6FEC0F0B8197}"/>
              </a:ext>
            </a:extLst>
          </p:cNvPr>
          <p:cNvSpPr txBox="1"/>
          <p:nvPr/>
        </p:nvSpPr>
        <p:spPr>
          <a:xfrm>
            <a:off x="268115" y="3168241"/>
            <a:ext cx="5827885" cy="3139321"/>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Por tanto, nosotros también, teniendo en derredor nuestro tan grande nube de testigos, despojémonos de todo peso, y del pecado que nos asedia, </a:t>
            </a:r>
            <a:r>
              <a:rPr lang="es-ES" sz="2200" b="1" noProof="0" dirty="0">
                <a:solidFill>
                  <a:srgbClr val="00B0F0"/>
                </a:solidFill>
                <a:latin typeface="Shadows Into Light Two" panose="02000506000000020004" pitchFamily="2" charset="0"/>
              </a:rPr>
              <a:t>y corramos con paciencia la carrera que tenemos por delante,</a:t>
            </a:r>
          </a:p>
          <a:p>
            <a:r>
              <a:rPr lang="es-ES" sz="2200" b="1" noProof="0" dirty="0">
                <a:solidFill>
                  <a:srgbClr val="FFFF00"/>
                </a:solidFill>
                <a:latin typeface="Shadows Into Light Two" panose="02000506000000020004" pitchFamily="2" charset="0"/>
              </a:rPr>
              <a:t>puestos los ojos en Jesús, el autor y consumador de la fe, el cual, por el gozo puesto delante de Él sufrió la cruz,</a:t>
            </a:r>
            <a:r>
              <a:rPr lang="es-ES" sz="2200" noProof="0" dirty="0">
                <a:latin typeface="Shadows Into Light Two" panose="02000506000000020004" pitchFamily="2" charset="0"/>
              </a:rPr>
              <a:t> menospreciando la vergüenza, y se sentó a la diestra del trono de </a:t>
            </a:r>
            <a:r>
              <a:rPr lang="es-ES" sz="2200" dirty="0">
                <a:latin typeface="Shadows Into Light Two" panose="02000506000000020004" pitchFamily="2" charset="0"/>
              </a:rPr>
              <a:t>Dios. </a:t>
            </a:r>
            <a:r>
              <a:rPr lang="es-ES" sz="2200" i="1" dirty="0">
                <a:latin typeface="Shadows Into Light Two" panose="02000506000000020004" pitchFamily="2" charset="0"/>
              </a:rPr>
              <a:t>(</a:t>
            </a:r>
            <a:r>
              <a:rPr lang="es-ES" sz="2200" i="1" dirty="0" err="1">
                <a:latin typeface="Shadows Into Light Two" panose="02000506000000020004" pitchFamily="2" charset="0"/>
              </a:rPr>
              <a:t>Heb</a:t>
            </a:r>
            <a:r>
              <a:rPr lang="es-ES" sz="2200" i="1" dirty="0">
                <a:latin typeface="Shadows Into Light Two" panose="02000506000000020004" pitchFamily="2" charset="0"/>
              </a:rPr>
              <a:t> 12:1-2)</a:t>
            </a:r>
            <a:endParaRPr lang="de-DE" sz="2200" i="1" noProof="0" dirty="0">
              <a:latin typeface="Shadows Into Light Two" panose="02000506000000020004" pitchFamily="2" charset="0"/>
            </a:endParaRPr>
          </a:p>
        </p:txBody>
      </p:sp>
      <p:sp>
        <p:nvSpPr>
          <p:cNvPr id="5" name="TextBox 5">
            <a:extLst>
              <a:ext uri="{FF2B5EF4-FFF2-40B4-BE49-F238E27FC236}">
                <a16:creationId xmlns:a16="http://schemas.microsoft.com/office/drawing/2014/main" id="{DAFE858B-EBF4-1EB6-9563-AADF53D821CB}"/>
              </a:ext>
            </a:extLst>
          </p:cNvPr>
          <p:cNvSpPr txBox="1"/>
          <p:nvPr/>
        </p:nvSpPr>
        <p:spPr>
          <a:xfrm>
            <a:off x="6230057" y="2075236"/>
            <a:ext cx="5827885" cy="2123658"/>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He peleado la buena batalla, </a:t>
            </a:r>
            <a:r>
              <a:rPr lang="es-ES" sz="2200" b="1" noProof="0" dirty="0">
                <a:solidFill>
                  <a:srgbClr val="00B0F0"/>
                </a:solidFill>
                <a:latin typeface="Shadows Into Light Two" panose="02000506000000020004" pitchFamily="2" charset="0"/>
              </a:rPr>
              <a:t>he acabado mi carrera,</a:t>
            </a:r>
            <a:r>
              <a:rPr lang="es-ES" sz="2200" noProof="0" dirty="0">
                <a:latin typeface="Shadows Into Light Two" panose="02000506000000020004" pitchFamily="2" charset="0"/>
              </a:rPr>
              <a:t> he guardado la fe.</a:t>
            </a:r>
          </a:p>
          <a:p>
            <a:r>
              <a:rPr lang="es-ES" sz="2200" noProof="0" dirty="0">
                <a:latin typeface="Shadows Into Light Two" panose="02000506000000020004" pitchFamily="2" charset="0"/>
              </a:rPr>
              <a:t>Por lo demás, me está guardada la corona de justicia, </a:t>
            </a:r>
            <a:r>
              <a:rPr lang="es-ES" sz="2200" b="1" noProof="0" dirty="0">
                <a:solidFill>
                  <a:schemeClr val="accent5"/>
                </a:solidFill>
                <a:latin typeface="Shadows Into Light Two" panose="02000506000000020004" pitchFamily="2" charset="0"/>
              </a:rPr>
              <a:t>la cual me dará el Señor, juez justo, en aquel día; y no sólo a mí, sino también a todos los que aman su </a:t>
            </a:r>
            <a:r>
              <a:rPr lang="es-ES" sz="2200" b="1" dirty="0">
                <a:solidFill>
                  <a:schemeClr val="accent5"/>
                </a:solidFill>
                <a:latin typeface="Shadows Into Light Two" panose="02000506000000020004" pitchFamily="2" charset="0"/>
              </a:rPr>
              <a:t>venida.</a:t>
            </a:r>
            <a:r>
              <a:rPr lang="es-ES" sz="2200" b="1" i="1" dirty="0">
                <a:solidFill>
                  <a:schemeClr val="accent5"/>
                </a:solidFill>
                <a:latin typeface="Shadows Into Light Two" panose="02000506000000020004" pitchFamily="2" charset="0"/>
              </a:rPr>
              <a:t> </a:t>
            </a:r>
            <a:r>
              <a:rPr lang="es-ES" sz="2200" i="1" dirty="0">
                <a:latin typeface="Shadows Into Light Two" panose="02000506000000020004" pitchFamily="2" charset="0"/>
              </a:rPr>
              <a:t>(2Tim 4:8)</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1375444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4CB8-785C-CC4E-319B-1FA89F42B921}"/>
            </a:ext>
          </a:extLst>
        </p:cNvPr>
        <p:cNvGrpSpPr/>
        <p:nvPr/>
      </p:nvGrpSpPr>
      <p:grpSpPr>
        <a:xfrm>
          <a:off x="0" y="0"/>
          <a:ext cx="0" cy="0"/>
          <a:chOff x="0" y="0"/>
          <a:chExt cx="0" cy="0"/>
        </a:xfrm>
      </p:grpSpPr>
      <p:pic>
        <p:nvPicPr>
          <p:cNvPr id="6" name="Grafik 5" descr="Ein Bild, das Himmel, draußen, Nacht, Konstellation enthält.&#10;&#10;KI-generierte Inhalte können fehlerhaft sein.">
            <a:extLst>
              <a:ext uri="{FF2B5EF4-FFF2-40B4-BE49-F238E27FC236}">
                <a16:creationId xmlns:a16="http://schemas.microsoft.com/office/drawing/2014/main" id="{39F6D1C0-9C41-46B8-B8B2-B3AF67990C5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0"/>
            <a:ext cx="12193656" cy="6857067"/>
          </a:xfrm>
          <a:prstGeom prst="rect">
            <a:avLst/>
          </a:prstGeom>
        </p:spPr>
      </p:pic>
      <p:sp>
        <p:nvSpPr>
          <p:cNvPr id="2" name="Title 5">
            <a:extLst>
              <a:ext uri="{FF2B5EF4-FFF2-40B4-BE49-F238E27FC236}">
                <a16:creationId xmlns:a16="http://schemas.microsoft.com/office/drawing/2014/main" id="{0E9809A9-E20B-A11A-95FD-825E787AB086}"/>
              </a:ext>
            </a:extLst>
          </p:cNvPr>
          <p:cNvSpPr txBox="1">
            <a:spLocks/>
          </p:cNvSpPr>
          <p:nvPr/>
        </p:nvSpPr>
        <p:spPr>
          <a:xfrm>
            <a:off x="823911" y="4835687"/>
            <a:ext cx="10544175" cy="1597026"/>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endParaRPr lang="de-DE" sz="7200" spc="0" noProof="0" dirty="0"/>
          </a:p>
        </p:txBody>
      </p:sp>
      <p:pic>
        <p:nvPicPr>
          <p:cNvPr id="3" name="Grafik 2" descr="Ein Bild, das Wolke, Himmel, draußen, Nebel enthält.&#10;&#10;KI-generierte Inhalte können fehlerhaft sein.">
            <a:extLst>
              <a:ext uri="{FF2B5EF4-FFF2-40B4-BE49-F238E27FC236}">
                <a16:creationId xmlns:a16="http://schemas.microsoft.com/office/drawing/2014/main" id="{1F2F6037-D4C8-D375-ED51-9EACFBC3EA8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5356326" y="317635"/>
            <a:ext cx="6324029" cy="3557266"/>
          </a:xfrm>
          <a:prstGeom prst="rect">
            <a:avLst/>
          </a:prstGeom>
          <a:effectLst>
            <a:softEdge rad="635000"/>
          </a:effectLst>
        </p:spPr>
      </p:pic>
      <p:pic>
        <p:nvPicPr>
          <p:cNvPr id="5" name="Grafik 4" descr="Ein Bild, das Kerze, Stilllebenfotografie, Stillleben, Im Haus enthält.&#10;&#10;KI-generierte Inhalte können fehlerhaft sein.">
            <a:extLst>
              <a:ext uri="{FF2B5EF4-FFF2-40B4-BE49-F238E27FC236}">
                <a16:creationId xmlns:a16="http://schemas.microsoft.com/office/drawing/2014/main" id="{09640F19-EFD6-2EA1-B7A9-BFF1F670E5F2}"/>
              </a:ext>
            </a:extLst>
          </p:cNvPr>
          <p:cNvPicPr>
            <a:picLocks noGrp="1" noRot="1" noChangeAspect="1" noMove="1" noResize="1" noEditPoints="1" noAdjustHandles="1" noChangeArrowheads="1" noChangeShapeType="1" noCrop="1"/>
          </p:cNvPicPr>
          <p:nvPr/>
        </p:nvPicPr>
        <p:blipFill>
          <a:blip r:embed="rId5">
            <a:alphaModFix amt="77000"/>
            <a:extLst>
              <a:ext uri="{28A0092B-C50C-407E-A947-70E740481C1C}">
                <a14:useLocalDpi xmlns:a14="http://schemas.microsoft.com/office/drawing/2010/main" val="0"/>
              </a:ext>
            </a:extLst>
          </a:blip>
          <a:srcRect l="5855" t="20487" r="41651" b="15125"/>
          <a:stretch>
            <a:fillRect/>
          </a:stretch>
        </p:blipFill>
        <p:spPr>
          <a:xfrm>
            <a:off x="3259103" y="3519896"/>
            <a:ext cx="7293373" cy="5542186"/>
          </a:xfrm>
          <a:prstGeom prst="rect">
            <a:avLst/>
          </a:prstGeom>
        </p:spPr>
      </p:pic>
      <p:pic>
        <p:nvPicPr>
          <p:cNvPr id="1026" name="Picture 2" descr="CSFOTO Jesus Christ Blank Grave Photography Background Easter Cross  Religion Twilight Sunrise Photo Studio Props Polyester Props: Amazon.de:  Home &amp; Kitchen">
            <a:extLst>
              <a:ext uri="{FF2B5EF4-FFF2-40B4-BE49-F238E27FC236}">
                <a16:creationId xmlns:a16="http://schemas.microsoft.com/office/drawing/2014/main" id="{32A902B8-212A-480E-B91E-E1103563DDE7}"/>
              </a:ext>
            </a:extLst>
          </p:cNvPr>
          <p:cNvPicPr>
            <a:picLocks noGrp="1" noRot="1" noChangeAspect="1" noMove="1" noResize="1" noEditPoints="1" noAdjustHandles="1" noChangeArrowheads="1" noChangeShapeType="1" noCrop="1"/>
          </p:cNvPicPr>
          <p:nvPr/>
        </p:nvPicPr>
        <p:blipFill>
          <a:blip r:embed="rId6">
            <a:alphaModFix amt="47000"/>
            <a:extLst>
              <a:ext uri="{28A0092B-C50C-407E-A947-70E740481C1C}">
                <a14:useLocalDpi xmlns:a14="http://schemas.microsoft.com/office/drawing/2010/main" val="0"/>
              </a:ext>
            </a:extLst>
          </a:blip>
          <a:srcRect/>
          <a:stretch>
            <a:fillRect/>
          </a:stretch>
        </p:blipFill>
        <p:spPr bwMode="auto">
          <a:xfrm>
            <a:off x="-2151625" y="-681405"/>
            <a:ext cx="7417045" cy="109022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extBox 5">
            <a:extLst>
              <a:ext uri="{FF2B5EF4-FFF2-40B4-BE49-F238E27FC236}">
                <a16:creationId xmlns:a16="http://schemas.microsoft.com/office/drawing/2014/main" id="{AEC0AD6A-7BFA-F269-24A7-678AF138242D}"/>
              </a:ext>
            </a:extLst>
          </p:cNvPr>
          <p:cNvSpPr txBox="1"/>
          <p:nvPr/>
        </p:nvSpPr>
        <p:spPr>
          <a:xfrm>
            <a:off x="508031" y="3078828"/>
            <a:ext cx="3350519" cy="1446550"/>
          </a:xfrm>
          <a:prstGeom prst="rect">
            <a:avLst/>
          </a:prstGeom>
          <a:noFill/>
        </p:spPr>
        <p:txBody>
          <a:bodyPr wrap="square">
            <a:spAutoFit/>
          </a:bodyPr>
          <a:lstStyle/>
          <a:p>
            <a:pPr algn="ctr"/>
            <a:r>
              <a:rPr lang="es-ES" sz="2200" noProof="0" dirty="0">
                <a:latin typeface="Shadows Into Light Two" panose="02000506000000020004" pitchFamily="2" charset="0"/>
              </a:rPr>
              <a:t>Jesús le dijo: Yo soy el camino, la verdad y la vida; </a:t>
            </a:r>
            <a:r>
              <a:rPr lang="es-ES" sz="2200" b="1" noProof="0" dirty="0">
                <a:solidFill>
                  <a:srgbClr val="00B0F0"/>
                </a:solidFill>
                <a:latin typeface="Shadows Into Light Two" panose="02000506000000020004" pitchFamily="2" charset="0"/>
              </a:rPr>
              <a:t>nadie</a:t>
            </a:r>
            <a:r>
              <a:rPr lang="es-ES" sz="2200" noProof="0" dirty="0">
                <a:latin typeface="Shadows Into Light Two" panose="02000506000000020004" pitchFamily="2" charset="0"/>
              </a:rPr>
              <a:t> </a:t>
            </a:r>
            <a:r>
              <a:rPr lang="es-ES" sz="2200" b="1" noProof="0" dirty="0">
                <a:solidFill>
                  <a:srgbClr val="FFFF00"/>
                </a:solidFill>
                <a:latin typeface="Shadows Into Light Two" panose="02000506000000020004" pitchFamily="2" charset="0"/>
              </a:rPr>
              <a:t>viene al Padre, </a:t>
            </a:r>
            <a:r>
              <a:rPr lang="es-ES" sz="2200" b="1" noProof="0" dirty="0">
                <a:solidFill>
                  <a:srgbClr val="00B0F0"/>
                </a:solidFill>
                <a:latin typeface="Shadows Into Light Two" panose="02000506000000020004" pitchFamily="2" charset="0"/>
              </a:rPr>
              <a:t>sino por mí</a:t>
            </a:r>
            <a:r>
              <a:rPr lang="es-ES" sz="2200" b="1" dirty="0">
                <a:solidFill>
                  <a:srgbClr val="00B0F0"/>
                </a:solidFill>
                <a:latin typeface="Shadows Into Light Two" panose="02000506000000020004" pitchFamily="2" charset="0"/>
              </a:rPr>
              <a:t>.</a:t>
            </a:r>
            <a:r>
              <a:rPr lang="es-ES" sz="2200" dirty="0">
                <a:latin typeface="Shadows Into Light Two" panose="02000506000000020004" pitchFamily="2" charset="0"/>
              </a:rPr>
              <a:t> </a:t>
            </a:r>
            <a:r>
              <a:rPr lang="es-ES" sz="2200" i="1" dirty="0">
                <a:latin typeface="Shadows Into Light Two" panose="02000506000000020004" pitchFamily="2" charset="0"/>
              </a:rPr>
              <a:t>(</a:t>
            </a:r>
            <a:r>
              <a:rPr lang="es-ES" sz="2200" i="1" dirty="0" err="1">
                <a:latin typeface="Shadows Into Light Two" panose="02000506000000020004" pitchFamily="2" charset="0"/>
              </a:rPr>
              <a:t>Jn</a:t>
            </a:r>
            <a:r>
              <a:rPr lang="es-ES" sz="2200" i="1" dirty="0">
                <a:latin typeface="Shadows Into Light Two" panose="02000506000000020004" pitchFamily="2" charset="0"/>
              </a:rPr>
              <a:t> 14:6)</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2FF7723A-91D4-4EB8-98CF-7B1AA6B85DF3}"/>
              </a:ext>
            </a:extLst>
          </p:cNvPr>
          <p:cNvSpPr txBox="1"/>
          <p:nvPr/>
        </p:nvSpPr>
        <p:spPr>
          <a:xfrm>
            <a:off x="205798" y="698119"/>
            <a:ext cx="3954983" cy="1785104"/>
          </a:xfrm>
          <a:prstGeom prst="rect">
            <a:avLst/>
          </a:prstGeom>
          <a:noFill/>
        </p:spPr>
        <p:txBody>
          <a:bodyPr wrap="square">
            <a:spAutoFit/>
          </a:bodyPr>
          <a:lstStyle/>
          <a:p>
            <a:pPr algn="ctr"/>
            <a:r>
              <a:rPr lang="es-ES" sz="2200" noProof="0" dirty="0">
                <a:latin typeface="Shadows Into Light Two" panose="02000506000000020004" pitchFamily="2" charset="0"/>
              </a:rPr>
              <a:t>Y en </a:t>
            </a:r>
            <a:r>
              <a:rPr lang="es-ES" sz="2200" b="1" noProof="0" dirty="0">
                <a:solidFill>
                  <a:srgbClr val="00B0F0"/>
                </a:solidFill>
                <a:latin typeface="Shadows Into Light Two" panose="02000506000000020004" pitchFamily="2" charset="0"/>
              </a:rPr>
              <a:t>ningún otro </a:t>
            </a:r>
            <a:r>
              <a:rPr lang="es-ES" sz="2200" noProof="0" dirty="0">
                <a:latin typeface="Shadows Into Light Two" panose="02000506000000020004" pitchFamily="2" charset="0"/>
              </a:rPr>
              <a:t>hay salvación; porque </a:t>
            </a:r>
            <a:r>
              <a:rPr lang="es-ES" sz="2200" b="1" noProof="0" dirty="0">
                <a:solidFill>
                  <a:srgbClr val="00B0F0"/>
                </a:solidFill>
                <a:latin typeface="Shadows Into Light Two" panose="02000506000000020004" pitchFamily="2" charset="0"/>
              </a:rPr>
              <a:t>no hay otro nombre </a:t>
            </a:r>
            <a:r>
              <a:rPr lang="es-ES" sz="2200" noProof="0" dirty="0">
                <a:latin typeface="Shadows Into Light Two" panose="02000506000000020004" pitchFamily="2" charset="0"/>
              </a:rPr>
              <a:t>bajo del cielo, dado a los hombres, en que debamos ser salvos</a:t>
            </a:r>
            <a:r>
              <a:rPr lang="es-ES" sz="2200" dirty="0">
                <a:latin typeface="Shadows Into Light Two" panose="02000506000000020004" pitchFamily="2" charset="0"/>
              </a:rPr>
              <a:t>. </a:t>
            </a:r>
          </a:p>
          <a:p>
            <a:pPr algn="ctr"/>
            <a:r>
              <a:rPr lang="es-ES" sz="2200" i="1" dirty="0">
                <a:latin typeface="Shadows Into Light Two" panose="02000506000000020004" pitchFamily="2" charset="0"/>
              </a:rPr>
              <a:t>(</a:t>
            </a:r>
            <a:r>
              <a:rPr lang="es-ES" sz="2200" i="1" dirty="0" err="1">
                <a:latin typeface="Shadows Into Light Two" panose="02000506000000020004" pitchFamily="2" charset="0"/>
              </a:rPr>
              <a:t>Hch</a:t>
            </a:r>
            <a:r>
              <a:rPr lang="es-ES" sz="2200" i="1" dirty="0">
                <a:latin typeface="Shadows Into Light Two" panose="02000506000000020004" pitchFamily="2" charset="0"/>
              </a:rPr>
              <a:t> 4:12)</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34638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53E5-5F6C-AA3C-A97D-1D5E098FB121}"/>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27EA4FB5-575A-C3BE-DF5A-4A84B6618382}"/>
              </a:ext>
            </a:extLst>
          </p:cNvPr>
          <p:cNvPicPr>
            <a:picLocks noChangeAspect="1"/>
          </p:cNvPicPr>
          <p:nvPr/>
        </p:nvPicPr>
        <p:blipFill>
          <a:blip r:embed="rId3"/>
          <a:stretch>
            <a:fillRect/>
          </a:stretch>
        </p:blipFill>
        <p:spPr>
          <a:xfrm>
            <a:off x="7050769" y="0"/>
            <a:ext cx="5131941" cy="6858000"/>
          </a:xfrm>
          <a:prstGeom prst="rect">
            <a:avLst/>
          </a:prstGeom>
        </p:spPr>
      </p:pic>
      <p:sp>
        <p:nvSpPr>
          <p:cNvPr id="2" name="TextBox 5">
            <a:extLst>
              <a:ext uri="{FF2B5EF4-FFF2-40B4-BE49-F238E27FC236}">
                <a16:creationId xmlns:a16="http://schemas.microsoft.com/office/drawing/2014/main" id="{C598FE31-40E2-18CA-7C73-EDC7F1DF8D94}"/>
              </a:ext>
            </a:extLst>
          </p:cNvPr>
          <p:cNvSpPr txBox="1"/>
          <p:nvPr/>
        </p:nvSpPr>
        <p:spPr>
          <a:xfrm>
            <a:off x="770596" y="237973"/>
            <a:ext cx="5477364" cy="1107996"/>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Y el lagar fue </a:t>
            </a:r>
            <a:r>
              <a:rPr lang="es-ES" sz="2200" b="1" noProof="0" dirty="0">
                <a:latin typeface="Shadows Into Light Two" panose="02000506000000020004" pitchFamily="2" charset="0"/>
              </a:rPr>
              <a:t>hollado fuera de la ciudad, </a:t>
            </a:r>
            <a:r>
              <a:rPr lang="es-ES" sz="2200" noProof="0" dirty="0">
                <a:latin typeface="Shadows Into Light Two" panose="02000506000000020004" pitchFamily="2" charset="0"/>
              </a:rPr>
              <a:t>y del lagar salió </a:t>
            </a:r>
            <a:r>
              <a:rPr lang="es-ES" sz="2200" b="1" noProof="0" dirty="0">
                <a:latin typeface="Shadows Into Light Two" panose="02000506000000020004" pitchFamily="2" charset="0"/>
              </a:rPr>
              <a:t>sangre hasta los frenos de los caballos por mil seiscientos </a:t>
            </a:r>
            <a:r>
              <a:rPr lang="es-ES" sz="2200" b="1" dirty="0">
                <a:latin typeface="Shadows Into Light Two" panose="02000506000000020004" pitchFamily="2" charset="0"/>
              </a:rPr>
              <a:t>estadios. </a:t>
            </a:r>
            <a:r>
              <a:rPr lang="es-ES" sz="2200" i="1" dirty="0">
                <a:latin typeface="Shadows Into Light Two" panose="02000506000000020004" pitchFamily="2" charset="0"/>
              </a:rPr>
              <a:t>(</a:t>
            </a:r>
            <a:r>
              <a:rPr lang="es-ES" sz="2200" i="1" dirty="0" err="1">
                <a:latin typeface="Shadows Into Light Two" panose="02000506000000020004" pitchFamily="2" charset="0"/>
              </a:rPr>
              <a:t>Ap</a:t>
            </a:r>
            <a:r>
              <a:rPr lang="es-ES" sz="2200" i="1" dirty="0">
                <a:latin typeface="Shadows Into Light Two" panose="02000506000000020004" pitchFamily="2" charset="0"/>
              </a:rPr>
              <a:t> 14:20)</a:t>
            </a:r>
            <a:endParaRPr lang="de-DE" sz="2200" i="1" noProof="0" dirty="0">
              <a:latin typeface="Shadows Into Light Two" panose="02000506000000020004" pitchFamily="2" charset="0"/>
            </a:endParaRPr>
          </a:p>
        </p:txBody>
      </p:sp>
      <p:pic>
        <p:nvPicPr>
          <p:cNvPr id="10" name="Grafik 9">
            <a:extLst>
              <a:ext uri="{FF2B5EF4-FFF2-40B4-BE49-F238E27FC236}">
                <a16:creationId xmlns:a16="http://schemas.microsoft.com/office/drawing/2014/main" id="{E79EF534-9595-2F72-F0B1-85FA3C87CAA0}"/>
              </a:ext>
            </a:extLst>
          </p:cNvPr>
          <p:cNvPicPr>
            <a:picLocks noChangeAspect="1"/>
          </p:cNvPicPr>
          <p:nvPr/>
        </p:nvPicPr>
        <p:blipFill>
          <a:blip r:embed="rId4"/>
          <a:stretch>
            <a:fillRect/>
          </a:stretch>
        </p:blipFill>
        <p:spPr>
          <a:xfrm>
            <a:off x="9290" y="2167847"/>
            <a:ext cx="6500001" cy="4690153"/>
          </a:xfrm>
          <a:prstGeom prst="rect">
            <a:avLst/>
          </a:prstGeom>
        </p:spPr>
      </p:pic>
      <mc:AlternateContent xmlns:mc="http://schemas.openxmlformats.org/markup-compatibility/2006" xmlns:p14="http://schemas.microsoft.com/office/powerpoint/2010/main">
        <mc:Choice Requires="p14">
          <p:contentPart p14:bwMode="auto" r:id="rId5">
            <p14:nvContentPartPr>
              <p14:cNvPr id="21" name="Freihand 20">
                <a:extLst>
                  <a:ext uri="{FF2B5EF4-FFF2-40B4-BE49-F238E27FC236}">
                    <a16:creationId xmlns:a16="http://schemas.microsoft.com/office/drawing/2014/main" id="{E898DA6F-0454-02E4-3FB3-F82EA3566547}"/>
                  </a:ext>
                </a:extLst>
              </p14:cNvPr>
              <p14:cNvContentPartPr/>
              <p14:nvPr/>
            </p14:nvContentPartPr>
            <p14:xfrm>
              <a:off x="770596" y="5390295"/>
              <a:ext cx="3717360" cy="29880"/>
            </p14:xfrm>
          </p:contentPart>
        </mc:Choice>
        <mc:Fallback xmlns="">
          <p:pic>
            <p:nvPicPr>
              <p:cNvPr id="21" name="Freihand 20">
                <a:extLst>
                  <a:ext uri="{FF2B5EF4-FFF2-40B4-BE49-F238E27FC236}">
                    <a16:creationId xmlns:a16="http://schemas.microsoft.com/office/drawing/2014/main" id="{E898DA6F-0454-02E4-3FB3-F82EA3566547}"/>
                  </a:ext>
                </a:extLst>
              </p:cNvPr>
              <p:cNvPicPr/>
              <p:nvPr/>
            </p:nvPicPr>
            <p:blipFill>
              <a:blip r:embed="rId6"/>
              <a:stretch>
                <a:fillRect/>
              </a:stretch>
            </p:blipFill>
            <p:spPr>
              <a:xfrm>
                <a:off x="716601" y="5282295"/>
                <a:ext cx="3824990" cy="245520"/>
              </a:xfrm>
              <a:prstGeom prst="rect">
                <a:avLst/>
              </a:prstGeom>
            </p:spPr>
          </p:pic>
        </mc:Fallback>
      </mc:AlternateContent>
    </p:spTree>
    <p:extLst>
      <p:ext uri="{BB962C8B-B14F-4D97-AF65-F5344CB8AC3E}">
        <p14:creationId xmlns:p14="http://schemas.microsoft.com/office/powerpoint/2010/main" val="1988171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26F6E-9691-8EC7-9B3D-EA5AE18DC47A}"/>
            </a:ext>
          </a:extLst>
        </p:cNvPr>
        <p:cNvGrpSpPr/>
        <p:nvPr/>
      </p:nvGrpSpPr>
      <p:grpSpPr>
        <a:xfrm>
          <a:off x="0" y="0"/>
          <a:ext cx="0" cy="0"/>
          <a:chOff x="0" y="0"/>
          <a:chExt cx="0" cy="0"/>
        </a:xfrm>
      </p:grpSpPr>
      <p:pic>
        <p:nvPicPr>
          <p:cNvPr id="25" name="Picture 2" descr="Eine stilisierte digitale Illustration zeigt eine Himmelsszene mit verschiedenen Sternbildern in menschlicher Gestalt, verbunden durch Linien, die Himmelskarten symbolisieren. Helle Lichtbänder verflechten sich dynamisch durch das Arrangement und veranschaulichen die visuelle Verbindung am Himmel. Jede Figur ist detailliert, mit symbolischen Objekten und elementaren Texturen, die ihre einzigartigen Aspekte der Schöpfung darstellen, wie sie in der Himmelssphäre beobachtet werden.">
            <a:extLst>
              <a:ext uri="{FF2B5EF4-FFF2-40B4-BE49-F238E27FC236}">
                <a16:creationId xmlns:a16="http://schemas.microsoft.com/office/drawing/2014/main" id="{F5F5031E-BDFB-A016-A56A-8D313FF4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7979"/>
            <a:ext cx="6373741" cy="3582042"/>
          </a:xfrm>
          <a:prstGeom prst="rect">
            <a:avLst/>
          </a:prstGeom>
          <a:noFill/>
          <a:extLst>
            <a:ext uri="{909E8E84-426E-40DD-AFC4-6F175D3DCCD1}">
              <a14:hiddenFill xmlns:a14="http://schemas.microsoft.com/office/drawing/2010/main">
                <a:solidFill>
                  <a:srgbClr val="FFFFFF"/>
                </a:solidFill>
              </a14:hiddenFill>
            </a:ext>
          </a:extLst>
        </p:spPr>
      </p:pic>
      <p:pic>
        <p:nvPicPr>
          <p:cNvPr id="27" name="Grafik 26" descr="Ein Bild, das draußen, Himmel, Stein, Baum enthält.&#10;&#10;KI-generierte Inhalte können fehlerhaft sein.">
            <a:extLst>
              <a:ext uri="{FF2B5EF4-FFF2-40B4-BE49-F238E27FC236}">
                <a16:creationId xmlns:a16="http://schemas.microsoft.com/office/drawing/2014/main" id="{39C8BF8B-6F7A-580A-3DDE-C48C210A9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84" y="4129954"/>
            <a:ext cx="5701616" cy="2728046"/>
          </a:xfrm>
          <a:prstGeom prst="rect">
            <a:avLst/>
          </a:prstGeom>
        </p:spPr>
      </p:pic>
      <p:pic>
        <p:nvPicPr>
          <p:cNvPr id="2" name="Grafik 1">
            <a:extLst>
              <a:ext uri="{FF2B5EF4-FFF2-40B4-BE49-F238E27FC236}">
                <a16:creationId xmlns:a16="http://schemas.microsoft.com/office/drawing/2014/main" id="{82204960-C52F-9A4B-061E-2E1DCDA85C7C}"/>
              </a:ext>
            </a:extLst>
          </p:cNvPr>
          <p:cNvPicPr>
            <a:picLocks noChangeAspect="1"/>
          </p:cNvPicPr>
          <p:nvPr/>
        </p:nvPicPr>
        <p:blipFill>
          <a:blip r:embed="rId5"/>
          <a:stretch>
            <a:fillRect/>
          </a:stretch>
        </p:blipFill>
        <p:spPr>
          <a:xfrm>
            <a:off x="6490385" y="0"/>
            <a:ext cx="5701616" cy="4270682"/>
          </a:xfrm>
          <a:prstGeom prst="rect">
            <a:avLst/>
          </a:prstGeom>
        </p:spPr>
      </p:pic>
    </p:spTree>
    <p:extLst>
      <p:ext uri="{BB962C8B-B14F-4D97-AF65-F5344CB8AC3E}">
        <p14:creationId xmlns:p14="http://schemas.microsoft.com/office/powerpoint/2010/main" val="2049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9D93E-F1D2-0EF9-B5BF-1FCF14C36B05}"/>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EB8E584-7CA6-210C-523B-7588AD0FA30D}"/>
              </a:ext>
            </a:extLst>
          </p:cNvPr>
          <p:cNvPicPr>
            <a:picLocks noChangeAspect="1"/>
          </p:cNvPicPr>
          <p:nvPr/>
        </p:nvPicPr>
        <p:blipFill>
          <a:blip r:embed="rId3"/>
          <a:stretch>
            <a:fillRect/>
          </a:stretch>
        </p:blipFill>
        <p:spPr>
          <a:xfrm>
            <a:off x="852487" y="-9368"/>
            <a:ext cx="10487025" cy="6867368"/>
          </a:xfrm>
          <a:prstGeom prst="rect">
            <a:avLst/>
          </a:prstGeom>
        </p:spPr>
      </p:pic>
      <p:sp>
        <p:nvSpPr>
          <p:cNvPr id="2" name="TextBox 5">
            <a:extLst>
              <a:ext uri="{FF2B5EF4-FFF2-40B4-BE49-F238E27FC236}">
                <a16:creationId xmlns:a16="http://schemas.microsoft.com/office/drawing/2014/main" id="{7383C9DD-86C8-7ADD-7204-3BB31B08D456}"/>
              </a:ext>
            </a:extLst>
          </p:cNvPr>
          <p:cNvSpPr txBox="1"/>
          <p:nvPr/>
        </p:nvSpPr>
        <p:spPr>
          <a:xfrm>
            <a:off x="1242060" y="4891921"/>
            <a:ext cx="5477364" cy="1107996"/>
          </a:xfrm>
          <a:prstGeom prst="rect">
            <a:avLst/>
          </a:prstGeom>
          <a:solidFill>
            <a:schemeClr val="bg1">
              <a:lumMod val="75000"/>
              <a:lumOff val="25000"/>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el lagar fue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hollado fuera de la ciudad, </a:t>
            </a: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del lagar salió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sangre hasta los frenos de los caballos por mil seiscientos estadios. </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a:t>
            </a:r>
            <a:r>
              <a:rPr kumimoji="0" lang="es-ES" sz="2200" b="0" i="1" u="none" strike="noStrike" kern="1200" cap="none" spc="0" normalizeH="0" baseline="0" noProof="0" dirty="0" err="1">
                <a:ln>
                  <a:noFill/>
                </a:ln>
                <a:solidFill>
                  <a:prstClr val="white"/>
                </a:solidFill>
                <a:effectLst/>
                <a:uLnTx/>
                <a:uFillTx/>
                <a:latin typeface="Shadows Into Light Two" panose="02000506000000020004" pitchFamily="2" charset="0"/>
                <a:ea typeface="+mn-ea"/>
                <a:cs typeface="+mn-cs"/>
              </a:rPr>
              <a:t>Ap</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 14:20)</a:t>
            </a:r>
            <a:endParaRPr kumimoji="0" lang="de-DE"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endParaRPr>
          </a:p>
        </p:txBody>
      </p:sp>
      <p:pic>
        <p:nvPicPr>
          <p:cNvPr id="8" name="Grafik 7">
            <a:extLst>
              <a:ext uri="{FF2B5EF4-FFF2-40B4-BE49-F238E27FC236}">
                <a16:creationId xmlns:a16="http://schemas.microsoft.com/office/drawing/2014/main" id="{5D7FCA18-57CF-8846-6BCF-53F0BFEA2695}"/>
              </a:ext>
            </a:extLst>
          </p:cNvPr>
          <p:cNvPicPr>
            <a:picLocks noChangeAspect="1"/>
          </p:cNvPicPr>
          <p:nvPr/>
        </p:nvPicPr>
        <p:blipFill>
          <a:blip r:embed="rId4"/>
          <a:stretch>
            <a:fillRect/>
          </a:stretch>
        </p:blipFill>
        <p:spPr>
          <a:xfrm>
            <a:off x="1242060" y="1456682"/>
            <a:ext cx="1620000" cy="1620000"/>
          </a:xfrm>
          <a:prstGeom prst="rect">
            <a:avLst/>
          </a:prstGeom>
        </p:spPr>
      </p:pic>
      <p:pic>
        <p:nvPicPr>
          <p:cNvPr id="9" name="Grafik 8">
            <a:extLst>
              <a:ext uri="{FF2B5EF4-FFF2-40B4-BE49-F238E27FC236}">
                <a16:creationId xmlns:a16="http://schemas.microsoft.com/office/drawing/2014/main" id="{5E15583F-E6EF-8895-A9B9-27FC0D5026CE}"/>
              </a:ext>
            </a:extLst>
          </p:cNvPr>
          <p:cNvPicPr>
            <a:picLocks noChangeAspect="1"/>
          </p:cNvPicPr>
          <p:nvPr/>
        </p:nvPicPr>
        <p:blipFill>
          <a:blip r:embed="rId5"/>
          <a:stretch>
            <a:fillRect/>
          </a:stretch>
        </p:blipFill>
        <p:spPr>
          <a:xfrm>
            <a:off x="1242060" y="3076682"/>
            <a:ext cx="5074061" cy="1345988"/>
          </a:xfrm>
          <a:prstGeom prst="rect">
            <a:avLst/>
          </a:prstGeom>
        </p:spPr>
      </p:pic>
    </p:spTree>
    <p:extLst>
      <p:ext uri="{BB962C8B-B14F-4D97-AF65-F5344CB8AC3E}">
        <p14:creationId xmlns:p14="http://schemas.microsoft.com/office/powerpoint/2010/main" val="126367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8BE55-FDF8-24C6-6DC5-309F0CB06C52}"/>
            </a:ext>
          </a:extLst>
        </p:cNvPr>
        <p:cNvGrpSpPr/>
        <p:nvPr/>
      </p:nvGrpSpPr>
      <p:grpSpPr>
        <a:xfrm>
          <a:off x="0" y="0"/>
          <a:ext cx="0" cy="0"/>
          <a:chOff x="0" y="0"/>
          <a:chExt cx="0" cy="0"/>
        </a:xfrm>
      </p:grpSpPr>
      <p:pic>
        <p:nvPicPr>
          <p:cNvPr id="6" name="Grafik 5" descr="Ein Bild, das Screenshot, Digitales Compositing, 3D-Modellierung, PC-Spiel enthält.&#10;&#10;KI-generierte Inhalte können fehlerhaft sein.">
            <a:extLst>
              <a:ext uri="{FF2B5EF4-FFF2-40B4-BE49-F238E27FC236}">
                <a16:creationId xmlns:a16="http://schemas.microsoft.com/office/drawing/2014/main" id="{5B8AAA8E-D632-B8F6-D3B1-173962233A4E}"/>
              </a:ext>
            </a:extLst>
          </p:cNvPr>
          <p:cNvPicPr>
            <a:picLocks noChangeAspect="1"/>
          </p:cNvPicPr>
          <p:nvPr/>
        </p:nvPicPr>
        <p:blipFill>
          <a:blip r:embed="rId3">
            <a:extLst>
              <a:ext uri="{28A0092B-C50C-407E-A947-70E740481C1C}">
                <a14:useLocalDpi xmlns:a14="http://schemas.microsoft.com/office/drawing/2010/main" val="0"/>
              </a:ext>
            </a:extLst>
          </a:blip>
          <a:srcRect l="3596" r="3596"/>
          <a:stretch>
            <a:fillRect/>
          </a:stretch>
        </p:blipFill>
        <p:spPr>
          <a:xfrm>
            <a:off x="0" y="-8019"/>
            <a:ext cx="12192000" cy="6866019"/>
          </a:xfrm>
          <a:prstGeom prst="rect">
            <a:avLst/>
          </a:prstGeom>
        </p:spPr>
      </p:pic>
    </p:spTree>
    <p:extLst>
      <p:ext uri="{BB962C8B-B14F-4D97-AF65-F5344CB8AC3E}">
        <p14:creationId xmlns:p14="http://schemas.microsoft.com/office/powerpoint/2010/main" val="380561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ADE3B-203F-4AF9-E2D9-D7E1124F881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DFF4BA5-C287-54B8-A98A-982E8F8B7F48}"/>
              </a:ext>
            </a:extLst>
          </p:cNvPr>
          <p:cNvPicPr>
            <a:picLocks noChangeAspect="1"/>
          </p:cNvPicPr>
          <p:nvPr/>
        </p:nvPicPr>
        <p:blipFill>
          <a:blip r:embed="rId3"/>
          <a:stretch>
            <a:fillRect/>
          </a:stretch>
        </p:blipFill>
        <p:spPr>
          <a:xfrm>
            <a:off x="852487" y="-9368"/>
            <a:ext cx="10487025" cy="6867368"/>
          </a:xfrm>
          <a:prstGeom prst="rect">
            <a:avLst/>
          </a:prstGeom>
        </p:spPr>
      </p:pic>
      <p:sp>
        <p:nvSpPr>
          <p:cNvPr id="2" name="TextBox 5">
            <a:extLst>
              <a:ext uri="{FF2B5EF4-FFF2-40B4-BE49-F238E27FC236}">
                <a16:creationId xmlns:a16="http://schemas.microsoft.com/office/drawing/2014/main" id="{28FB285A-0CAC-CAA1-5EBA-A4815AC08AB1}"/>
              </a:ext>
            </a:extLst>
          </p:cNvPr>
          <p:cNvSpPr txBox="1"/>
          <p:nvPr/>
        </p:nvSpPr>
        <p:spPr>
          <a:xfrm>
            <a:off x="1242060" y="4891921"/>
            <a:ext cx="5477364" cy="1107996"/>
          </a:xfrm>
          <a:prstGeom prst="rect">
            <a:avLst/>
          </a:prstGeom>
          <a:solidFill>
            <a:schemeClr val="bg1">
              <a:lumMod val="75000"/>
              <a:lumOff val="25000"/>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el lagar fue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hollado fuera de la ciudad, </a:t>
            </a:r>
            <a:r>
              <a:rPr kumimoji="0" lang="es-ES" sz="2200" b="0"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y del lagar salió </a:t>
            </a:r>
            <a:r>
              <a:rPr kumimoji="0" lang="es-ES" sz="2200" b="1" i="0"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sangre hasta los frenos de los caballos por mil seiscientos estadios. </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a:t>
            </a:r>
            <a:r>
              <a:rPr kumimoji="0" lang="es-ES" sz="2200" b="0" i="1" u="none" strike="noStrike" kern="1200" cap="none" spc="0" normalizeH="0" baseline="0" noProof="0" dirty="0" err="1">
                <a:ln>
                  <a:noFill/>
                </a:ln>
                <a:solidFill>
                  <a:prstClr val="white"/>
                </a:solidFill>
                <a:effectLst/>
                <a:uLnTx/>
                <a:uFillTx/>
                <a:latin typeface="Shadows Into Light Two" panose="02000506000000020004" pitchFamily="2" charset="0"/>
                <a:ea typeface="+mn-ea"/>
                <a:cs typeface="+mn-cs"/>
              </a:rPr>
              <a:t>Ap</a:t>
            </a:r>
            <a:r>
              <a:rPr kumimoji="0" lang="es-ES"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rPr>
              <a:t> 14:20)</a:t>
            </a:r>
            <a:endParaRPr kumimoji="0" lang="de-DE" sz="2200" b="0" i="1" u="none" strike="noStrike" kern="1200" cap="none" spc="0" normalizeH="0" baseline="0" noProof="0" dirty="0">
              <a:ln>
                <a:noFill/>
              </a:ln>
              <a:solidFill>
                <a:prstClr val="white"/>
              </a:solidFill>
              <a:effectLst/>
              <a:uLnTx/>
              <a:uFillTx/>
              <a:latin typeface="Shadows Into Light Two" panose="02000506000000020004" pitchFamily="2" charset="0"/>
              <a:ea typeface="+mn-ea"/>
              <a:cs typeface="+mn-cs"/>
            </a:endParaRPr>
          </a:p>
        </p:txBody>
      </p:sp>
      <p:pic>
        <p:nvPicPr>
          <p:cNvPr id="8" name="Grafik 7">
            <a:extLst>
              <a:ext uri="{FF2B5EF4-FFF2-40B4-BE49-F238E27FC236}">
                <a16:creationId xmlns:a16="http://schemas.microsoft.com/office/drawing/2014/main" id="{D7A7F5AA-EB7E-8DD7-816F-693D57277477}"/>
              </a:ext>
            </a:extLst>
          </p:cNvPr>
          <p:cNvPicPr>
            <a:picLocks noChangeAspect="1"/>
          </p:cNvPicPr>
          <p:nvPr/>
        </p:nvPicPr>
        <p:blipFill>
          <a:blip r:embed="rId4"/>
          <a:stretch>
            <a:fillRect/>
          </a:stretch>
        </p:blipFill>
        <p:spPr>
          <a:xfrm>
            <a:off x="1242060" y="1456682"/>
            <a:ext cx="1620000" cy="1620000"/>
          </a:xfrm>
          <a:prstGeom prst="rect">
            <a:avLst/>
          </a:prstGeom>
        </p:spPr>
      </p:pic>
      <p:pic>
        <p:nvPicPr>
          <p:cNvPr id="9" name="Grafik 8">
            <a:extLst>
              <a:ext uri="{FF2B5EF4-FFF2-40B4-BE49-F238E27FC236}">
                <a16:creationId xmlns:a16="http://schemas.microsoft.com/office/drawing/2014/main" id="{E47F830E-F516-AF52-AB07-445458D32E0C}"/>
              </a:ext>
            </a:extLst>
          </p:cNvPr>
          <p:cNvPicPr>
            <a:picLocks noChangeAspect="1"/>
          </p:cNvPicPr>
          <p:nvPr/>
        </p:nvPicPr>
        <p:blipFill>
          <a:blip r:embed="rId5"/>
          <a:stretch>
            <a:fillRect/>
          </a:stretch>
        </p:blipFill>
        <p:spPr>
          <a:xfrm>
            <a:off x="1242060" y="3076682"/>
            <a:ext cx="5074061" cy="1345988"/>
          </a:xfrm>
          <a:prstGeom prst="rect">
            <a:avLst/>
          </a:prstGeom>
        </p:spPr>
      </p:pic>
    </p:spTree>
    <p:extLst>
      <p:ext uri="{BB962C8B-B14F-4D97-AF65-F5344CB8AC3E}">
        <p14:creationId xmlns:p14="http://schemas.microsoft.com/office/powerpoint/2010/main" val="171256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3256-D8FB-F335-BE1D-22C6E787787F}"/>
            </a:ext>
          </a:extLst>
        </p:cNvPr>
        <p:cNvGrpSpPr/>
        <p:nvPr/>
      </p:nvGrpSpPr>
      <p:grpSpPr>
        <a:xfrm>
          <a:off x="0" y="0"/>
          <a:ext cx="0" cy="0"/>
          <a:chOff x="0" y="0"/>
          <a:chExt cx="0" cy="0"/>
        </a:xfrm>
      </p:grpSpPr>
      <p:pic>
        <p:nvPicPr>
          <p:cNvPr id="1026" name="Picture 2" descr="Olympiastadion, Athen, 1906 von Unbekannt: Kunstdruck">
            <a:extLst>
              <a:ext uri="{FF2B5EF4-FFF2-40B4-BE49-F238E27FC236}">
                <a16:creationId xmlns:a16="http://schemas.microsoft.com/office/drawing/2014/main" id="{EC50857C-A428-9A5A-B673-EA2EE4B3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AFADEA2-429E-3BF4-C41C-EB783490A74C}"/>
              </a:ext>
            </a:extLst>
          </p:cNvPr>
          <p:cNvSpPr txBox="1"/>
          <p:nvPr/>
        </p:nvSpPr>
        <p:spPr>
          <a:xfrm>
            <a:off x="6012180" y="76738"/>
            <a:ext cx="6096000" cy="2893100"/>
          </a:xfrm>
          <a:prstGeom prst="rect">
            <a:avLst/>
          </a:prstGeom>
          <a:solidFill>
            <a:schemeClr val="tx1"/>
          </a:solidFill>
        </p:spPr>
        <p:txBody>
          <a:bodyPr wrap="square">
            <a:spAutoFit/>
          </a:bodyPr>
          <a:lstStyle/>
          <a:p>
            <a:pPr marR="0" algn="l"/>
            <a:r>
              <a:rPr lang="en-US" sz="1800" b="0" i="0" u="none" strike="noStrike" baseline="0" dirty="0">
                <a:solidFill>
                  <a:srgbClr val="000000"/>
                </a:solidFill>
                <a:latin typeface="Tahoma" panose="020B0604030504040204" pitchFamily="34" charset="0"/>
              </a:rPr>
              <a:t>G4712 </a:t>
            </a:r>
            <a:r>
              <a:rPr lang="en-US" sz="2800" b="0" i="0" u="none" strike="noStrike" baseline="0" dirty="0" err="1">
                <a:solidFill>
                  <a:srgbClr val="800000"/>
                </a:solidFill>
                <a:latin typeface="Gentium" panose="02000503060000020004" pitchFamily="2" charset="0"/>
              </a:rPr>
              <a:t>στάδιον</a:t>
            </a:r>
            <a:r>
              <a:rPr lang="en-US"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stadion</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d̮i-on</a:t>
            </a:r>
            <a:r>
              <a:rPr lang="en-US" sz="1800" b="0" i="0" u="none" strike="noStrike" baseline="0" dirty="0">
                <a:solidFill>
                  <a:srgbClr val="000000"/>
                </a:solidFill>
                <a:latin typeface="Tahoma" panose="020B0604030504040204" pitchFamily="34" charset="0"/>
                <a:hlinkClick r:id="rId4"/>
              </a:rPr>
              <a:t>) </a:t>
            </a:r>
            <a:r>
              <a:rPr lang="en-US" sz="1800" b="0" i="1" u="none" strike="noStrike" baseline="0" dirty="0">
                <a:solidFill>
                  <a:srgbClr val="0000FF"/>
                </a:solidFill>
                <a:latin typeface="Tahoma" panose="020B0604030504040204" pitchFamily="34" charset="0"/>
                <a:hlinkClick r:id="rId5"/>
              </a:rPr>
              <a:t>n</a:t>
            </a:r>
            <a:r>
              <a:rPr lang="en-US" sz="1800" b="0" i="1" u="none" strike="noStrike" baseline="0" dirty="0">
                <a:solidFill>
                  <a:srgbClr val="000000"/>
                </a:solidFill>
                <a:latin typeface="Tahoma" panose="020B0604030504040204" pitchFamily="34" charset="0"/>
                <a:hlinkClick r:id="rId5"/>
              </a:rPr>
              <a:t>.</a:t>
            </a:r>
          </a:p>
          <a:p>
            <a:pPr marR="0" algn="l"/>
            <a:r>
              <a:rPr lang="el-GR" sz="1800" b="0" i="0" u="none" strike="noStrike" baseline="0" dirty="0">
                <a:solidFill>
                  <a:srgbClr val="000000"/>
                </a:solidFill>
                <a:latin typeface="Tahoma" panose="020B0604030504040204" pitchFamily="34" charset="0"/>
              </a:rPr>
              <a:t>   </a:t>
            </a:r>
            <a:r>
              <a:rPr lang="el-GR" sz="2800" b="0" i="0" u="none" strike="noStrike" baseline="0" dirty="0">
                <a:solidFill>
                  <a:srgbClr val="800000"/>
                </a:solidFill>
                <a:latin typeface="Gentium" panose="02000503060000020004" pitchFamily="2" charset="0"/>
              </a:rPr>
              <a:t>στάδιος</a:t>
            </a:r>
            <a:r>
              <a:rPr lang="el-GR" sz="1800" b="0" i="0" u="none" strike="noStrike" baseline="0" dirty="0">
                <a:solidFill>
                  <a:srgbClr val="000000"/>
                </a:solidFill>
                <a:latin typeface="Tahoma" panose="020B0604030504040204" pitchFamily="34" charset="0"/>
              </a:rPr>
              <a:t> </a:t>
            </a:r>
            <a:r>
              <a:rPr lang="en-US" sz="1800" b="1" i="0" u="none" strike="noStrike" baseline="0" dirty="0" err="1">
                <a:solidFill>
                  <a:srgbClr val="000000"/>
                </a:solidFill>
                <a:latin typeface="Tahoma" panose="020B0604030504040204" pitchFamily="34" charset="0"/>
              </a:rPr>
              <a:t>stadios</a:t>
            </a:r>
            <a:r>
              <a:rPr lang="en-US" sz="1800" b="0" i="0" u="none" strike="noStrike" baseline="0" dirty="0">
                <a:solidFill>
                  <a:srgbClr val="000000"/>
                </a:solidFill>
                <a:latin typeface="Tahoma" panose="020B0604030504040204" pitchFamily="34" charset="0"/>
              </a:rPr>
              <a:t> (</a:t>
            </a:r>
            <a:r>
              <a:rPr lang="en-US" sz="2400" b="0" i="0" u="none" strike="noStrike" baseline="0" dirty="0" err="1">
                <a:solidFill>
                  <a:srgbClr val="800000"/>
                </a:solidFill>
                <a:latin typeface="Gentium" panose="02000503060000020004" pitchFamily="2" charset="0"/>
                <a:hlinkClick r:id="rId4"/>
              </a:rPr>
              <a:t>sta</a:t>
            </a:r>
            <a:r>
              <a:rPr lang="en-US" sz="2400" b="0" i="0" u="none" strike="noStrike" baseline="0" dirty="0">
                <a:solidFill>
                  <a:srgbClr val="800000"/>
                </a:solidFill>
                <a:latin typeface="Gentium" panose="02000503060000020004" pitchFamily="2" charset="0"/>
                <a:hlinkClick r:id="rId4"/>
              </a:rPr>
              <a:t>'-</a:t>
            </a:r>
            <a:r>
              <a:rPr lang="en-US" sz="2400" b="0" i="0" u="none" strike="noStrike" baseline="0" dirty="0" err="1">
                <a:solidFill>
                  <a:srgbClr val="800000"/>
                </a:solidFill>
                <a:latin typeface="Gentium" panose="02000503060000020004" pitchFamily="2" charset="0"/>
                <a:hlinkClick r:id="rId4"/>
              </a:rPr>
              <a:t>d̮i-os</a:t>
            </a:r>
            <a:r>
              <a:rPr lang="en-US" sz="1800" b="0" i="0" u="none" strike="noStrike" baseline="0" dirty="0">
                <a:solidFill>
                  <a:srgbClr val="000000"/>
                </a:solidFill>
                <a:latin typeface="Tahoma" panose="020B0604030504040204" pitchFamily="34" charset="0"/>
                <a:hlinkClick r:id="rId4"/>
              </a:rPr>
              <a:t>) </a:t>
            </a:r>
            <a:r>
              <a:rPr lang="en-US" sz="1400" b="0" i="0" u="none" strike="noStrike" baseline="0" dirty="0">
                <a:solidFill>
                  <a:srgbClr val="000000"/>
                </a:solidFill>
                <a:latin typeface="Tahoma" panose="020B0604030504040204" pitchFamily="34" charset="0"/>
                <a:hlinkClick r:id="rId4"/>
              </a:rPr>
              <a:t>[</a:t>
            </a:r>
            <a:r>
              <a:rPr lang="en-US" sz="1400" b="0" i="0" u="none" strike="noStrike" baseline="0" dirty="0" err="1">
                <a:solidFill>
                  <a:srgbClr val="000000"/>
                </a:solidFill>
                <a:latin typeface="Tahoma" panose="020B0604030504040204" pitchFamily="34" charset="0"/>
                <a:hlinkClick r:id="rId4"/>
              </a:rPr>
              <a:t>masculino</a:t>
            </a:r>
            <a:r>
              <a:rPr lang="en-US" sz="1400" b="0" i="0" u="none" strike="noStrike" baseline="0" dirty="0">
                <a:solidFill>
                  <a:srgbClr val="000000"/>
                </a:solidFill>
                <a:latin typeface="Tahoma" panose="020B0604030504040204" pitchFamily="34" charset="0"/>
                <a:hlinkClick r:id="rId4"/>
              </a:rPr>
              <a:t>]</a:t>
            </a:r>
          </a:p>
          <a:p>
            <a:pPr marR="0" algn="l"/>
            <a:r>
              <a:rPr lang="en-US" sz="1800" b="1" i="0" u="none" strike="noStrike" baseline="0" dirty="0">
                <a:solidFill>
                  <a:srgbClr val="000000"/>
                </a:solidFill>
                <a:latin typeface="Tahoma" panose="020B0604030504040204" pitchFamily="34" charset="0"/>
              </a:rPr>
              <a:t>1. </a:t>
            </a:r>
            <a:r>
              <a:rPr lang="es-ES" sz="1800" b="1" i="0" u="none" strike="noStrike" baseline="0" dirty="0">
                <a:solidFill>
                  <a:srgbClr val="000000"/>
                </a:solidFill>
                <a:latin typeface="Tahoma" panose="020B0604030504040204" pitchFamily="34" charset="0"/>
              </a:rPr>
              <a:t>Un estadio, una medida fija de distancia (aprox. 185m)</a:t>
            </a:r>
            <a:r>
              <a:rPr lang="en-US" sz="1800" b="1" i="0" u="none" strike="noStrike" baseline="0" dirty="0">
                <a:solidFill>
                  <a:srgbClr val="000000"/>
                </a:solidFill>
                <a:latin typeface="Tahoma" panose="020B0604030504040204" pitchFamily="34" charset="0"/>
              </a:rPr>
              <a:t>.</a:t>
            </a:r>
          </a:p>
          <a:p>
            <a:pPr marR="0" algn="l"/>
            <a:r>
              <a:rPr lang="en-US" sz="1800" b="1" i="0" u="none" strike="noStrike" baseline="0" dirty="0">
                <a:solidFill>
                  <a:srgbClr val="000000"/>
                </a:solidFill>
                <a:latin typeface="Tahoma" panose="020B0604030504040204" pitchFamily="34" charset="0"/>
              </a:rPr>
              <a:t>2. </a:t>
            </a:r>
            <a:r>
              <a:rPr lang="es-ES" sz="1600" b="0" i="1" u="none" strike="noStrike" baseline="0" dirty="0">
                <a:solidFill>
                  <a:srgbClr val="000000"/>
                </a:solidFill>
                <a:latin typeface="Tahoma" panose="020B0604030504040204" pitchFamily="34" charset="0"/>
              </a:rPr>
              <a:t>(por implicación) </a:t>
            </a:r>
            <a:r>
              <a:rPr lang="es-ES" b="1" u="none" strike="noStrike" baseline="0" dirty="0">
                <a:solidFill>
                  <a:srgbClr val="000000"/>
                </a:solidFill>
                <a:latin typeface="Tahoma" panose="020B0604030504040204" pitchFamily="34" charset="0"/>
              </a:rPr>
              <a:t>un hipódromo o pista de carreras</a:t>
            </a:r>
            <a:r>
              <a:rPr lang="en-US" b="1" u="none" strike="noStrike" baseline="0" dirty="0">
                <a:solidFill>
                  <a:srgbClr val="000000"/>
                </a:solidFill>
                <a:latin typeface="Tahoma" panose="020B0604030504040204" pitchFamily="34" charset="0"/>
              </a:rPr>
              <a:t>.</a:t>
            </a:r>
          </a:p>
          <a:p>
            <a:pPr marR="0" algn="l"/>
            <a:r>
              <a:rPr lang="en-US" sz="1800" b="0" i="0" u="none" strike="noStrike" baseline="0" dirty="0">
                <a:solidFill>
                  <a:srgbClr val="000000"/>
                </a:solidFill>
                <a:latin typeface="Tahoma" panose="020B0604030504040204" pitchFamily="34" charset="0"/>
              </a:rPr>
              <a:t>[</a:t>
            </a:r>
            <a:r>
              <a:rPr lang="en-US" sz="1800" b="0" i="0" u="none" strike="noStrike" baseline="0" dirty="0" err="1">
                <a:solidFill>
                  <a:srgbClr val="000000"/>
                </a:solidFill>
                <a:latin typeface="Tahoma" panose="020B0604030504040204" pitchFamily="34" charset="0"/>
              </a:rPr>
              <a:t>derivado</a:t>
            </a:r>
            <a:r>
              <a:rPr lang="en-US" sz="1800" b="0" i="0" u="none" strike="noStrike" baseline="0" dirty="0">
                <a:solidFill>
                  <a:srgbClr val="000000"/>
                </a:solidFill>
                <a:latin typeface="Tahoma" panose="020B0604030504040204" pitchFamily="34" charset="0"/>
              </a:rPr>
              <a:t> de la </a:t>
            </a:r>
            <a:r>
              <a:rPr lang="en-US" sz="1800" b="0" i="0" u="none" strike="noStrike" baseline="0" dirty="0" err="1">
                <a:solidFill>
                  <a:srgbClr val="000000"/>
                </a:solidFill>
                <a:latin typeface="Tahoma" panose="020B0604030504040204" pitchFamily="34" charset="0"/>
              </a:rPr>
              <a:t>raíz</a:t>
            </a:r>
            <a:r>
              <a:rPr lang="en-US" sz="1800" b="0" i="0" u="none" strike="noStrike" baseline="0" dirty="0">
                <a:solidFill>
                  <a:srgbClr val="000000"/>
                </a:solidFill>
                <a:latin typeface="Tahoma" panose="020B0604030504040204" pitchFamily="34" charset="0"/>
              </a:rPr>
              <a:t> </a:t>
            </a:r>
            <a:r>
              <a:rPr lang="en-US" sz="1800" b="0" i="0" u="none" strike="noStrike" baseline="0" dirty="0">
                <a:solidFill>
                  <a:srgbClr val="0000FF"/>
                </a:solidFill>
                <a:latin typeface="Tahoma" panose="020B0604030504040204" pitchFamily="34" charset="0"/>
                <a:hlinkClick r:id="rId6"/>
              </a:rPr>
              <a:t>G2476</a:t>
            </a:r>
            <a:r>
              <a:rPr lang="en-US" sz="1800" b="0" i="0" u="none" strike="noStrike" baseline="0" dirty="0">
                <a:solidFill>
                  <a:srgbClr val="000000"/>
                </a:solidFill>
                <a:latin typeface="Tahoma" panose="020B0604030504040204" pitchFamily="34" charset="0"/>
                <a:hlinkClick r:id="rId6"/>
              </a:rPr>
              <a:t> (“</a:t>
            </a:r>
            <a:r>
              <a:rPr lang="en-US" sz="1800" b="0" i="0" u="none" strike="noStrike" baseline="0" dirty="0" err="1">
                <a:solidFill>
                  <a:srgbClr val="000000"/>
                </a:solidFill>
                <a:latin typeface="Tahoma" panose="020B0604030504040204" pitchFamily="34" charset="0"/>
                <a:hlinkClick r:id="rId6"/>
              </a:rPr>
              <a:t>estar</a:t>
            </a:r>
            <a:r>
              <a:rPr lang="en-US" sz="1800" b="0" i="0" u="none" strike="noStrike" baseline="0" dirty="0">
                <a:solidFill>
                  <a:srgbClr val="000000"/>
                </a:solidFill>
                <a:latin typeface="Tahoma" panose="020B0604030504040204" pitchFamily="34" charset="0"/>
                <a:hlinkClick r:id="rId6"/>
              </a:rPr>
              <a:t> de pie, </a:t>
            </a:r>
            <a:r>
              <a:rPr lang="en-US" sz="1800" b="0" i="0" u="none" strike="noStrike" baseline="0" dirty="0" err="1">
                <a:solidFill>
                  <a:srgbClr val="000000"/>
                </a:solidFill>
                <a:latin typeface="Tahoma" panose="020B0604030504040204" pitchFamily="34" charset="0"/>
                <a:hlinkClick r:id="rId6"/>
              </a:rPr>
              <a:t>permanecer</a:t>
            </a:r>
            <a:r>
              <a:rPr lang="en-US" sz="1800" b="0" i="0" u="none" strike="noStrike" baseline="0" dirty="0">
                <a:solidFill>
                  <a:srgbClr val="000000"/>
                </a:solidFill>
                <a:latin typeface="Tahoma" panose="020B0604030504040204" pitchFamily="34" charset="0"/>
                <a:hlinkClick r:id="rId6"/>
              </a:rPr>
              <a:t> </a:t>
            </a:r>
            <a:r>
              <a:rPr lang="en-US" sz="1800" b="0" i="0" u="none" strike="noStrike" baseline="0" dirty="0" err="1">
                <a:solidFill>
                  <a:srgbClr val="000000"/>
                </a:solidFill>
                <a:latin typeface="Tahoma" panose="020B0604030504040204" pitchFamily="34" charset="0"/>
                <a:hlinkClick r:id="rId6"/>
              </a:rPr>
              <a:t>firme</a:t>
            </a:r>
            <a:r>
              <a:rPr lang="en-US" sz="1800" b="0" i="0" u="none" strike="noStrike" baseline="0" dirty="0">
                <a:solidFill>
                  <a:srgbClr val="000000"/>
                </a:solidFill>
                <a:latin typeface="Tahoma" panose="020B0604030504040204" pitchFamily="34" charset="0"/>
                <a:hlinkClick r:id="rId6"/>
              </a:rPr>
              <a:t>”)]</a:t>
            </a:r>
          </a:p>
          <a:p>
            <a:r>
              <a:rPr lang="en-US" altLang="en-US" dirty="0" err="1">
                <a:solidFill>
                  <a:schemeClr val="bg1"/>
                </a:solidFill>
                <a:latin typeface="Arial" panose="020B0604020202020204" pitchFamily="34" charset="0"/>
              </a:rPr>
              <a:t>Traducción</a:t>
            </a:r>
            <a:r>
              <a:rPr lang="en-US" altLang="en-US" dirty="0">
                <a:solidFill>
                  <a:schemeClr val="bg1"/>
                </a:solidFill>
                <a:latin typeface="Arial" panose="020B0604020202020204" pitchFamily="34" charset="0"/>
              </a:rPr>
              <a:t> </a:t>
            </a:r>
            <a:r>
              <a:rPr lang="en-US" sz="1800" b="0" i="0" u="none" strike="noStrike" baseline="0" dirty="0">
                <a:solidFill>
                  <a:srgbClr val="000000"/>
                </a:solidFill>
                <a:latin typeface="Tahoma" panose="020B0604030504040204" pitchFamily="34" charset="0"/>
              </a:rPr>
              <a:t>KJV: furlong, race </a:t>
            </a:r>
          </a:p>
          <a:p>
            <a:pPr marR="0" algn="l"/>
            <a:r>
              <a:rPr lang="en-US" sz="1800" b="0" i="0" u="none" strike="noStrike" baseline="0" dirty="0" err="1">
                <a:solidFill>
                  <a:srgbClr val="000000"/>
                </a:solidFill>
                <a:latin typeface="Tahoma" panose="020B0604030504040204" pitchFamily="34" charset="0"/>
              </a:rPr>
              <a:t>Raíz</a:t>
            </a:r>
            <a:r>
              <a:rPr lang="en-US" sz="1800" b="0" i="0" u="none" strike="noStrike" baseline="0" dirty="0">
                <a:solidFill>
                  <a:srgbClr val="000000"/>
                </a:solidFill>
                <a:latin typeface="Tahoma" panose="020B0604030504040204" pitchFamily="34" charset="0"/>
              </a:rPr>
              <a:t>(es): </a:t>
            </a:r>
            <a:r>
              <a:rPr lang="en-US" dirty="0">
                <a:solidFill>
                  <a:srgbClr val="0000FF"/>
                </a:solidFill>
                <a:latin typeface="Tahoma" panose="020B0604030504040204" pitchFamily="34" charset="0"/>
              </a:rPr>
              <a:t>G2476</a:t>
            </a:r>
            <a:r>
              <a:rPr lang="en-US" dirty="0">
                <a:solidFill>
                  <a:srgbClr val="000000"/>
                </a:solidFill>
                <a:latin typeface="Tahoma" panose="020B0604030504040204" pitchFamily="34" charset="0"/>
              </a:rPr>
              <a:t> </a:t>
            </a:r>
          </a:p>
        </p:txBody>
      </p:sp>
    </p:spTree>
    <p:extLst>
      <p:ext uri="{BB962C8B-B14F-4D97-AF65-F5344CB8AC3E}">
        <p14:creationId xmlns:p14="http://schemas.microsoft.com/office/powerpoint/2010/main" val="251000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8D6D-244B-11AD-8415-2F350D3F9428}"/>
            </a:ext>
          </a:extLst>
        </p:cNvPr>
        <p:cNvGrpSpPr/>
        <p:nvPr/>
      </p:nvGrpSpPr>
      <p:grpSpPr>
        <a:xfrm>
          <a:off x="0" y="0"/>
          <a:ext cx="0" cy="0"/>
          <a:chOff x="0" y="0"/>
          <a:chExt cx="0" cy="0"/>
        </a:xfrm>
      </p:grpSpPr>
      <p:pic>
        <p:nvPicPr>
          <p:cNvPr id="2" name="Picture 2" descr="Olympiastadion, Athen, 1906 von Unbekannt: Kunstdruck">
            <a:extLst>
              <a:ext uri="{FF2B5EF4-FFF2-40B4-BE49-F238E27FC236}">
                <a16:creationId xmlns:a16="http://schemas.microsoft.com/office/drawing/2014/main" id="{8EC6C0FD-2546-0F85-2D5E-D136E9547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DF936EA4-1E05-66BD-8AFF-3D9887F45EA4}"/>
              </a:ext>
            </a:extLst>
          </p:cNvPr>
          <p:cNvSpPr txBox="1"/>
          <p:nvPr/>
        </p:nvSpPr>
        <p:spPr>
          <a:xfrm>
            <a:off x="268115" y="193096"/>
            <a:ext cx="5827885" cy="2462213"/>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¿No sabéis </a:t>
            </a:r>
            <a:r>
              <a:rPr lang="es-ES" sz="2200" b="1" noProof="0" dirty="0">
                <a:solidFill>
                  <a:srgbClr val="00B0F0"/>
                </a:solidFill>
                <a:latin typeface="Shadows Into Light Two" panose="02000506000000020004" pitchFamily="2" charset="0"/>
              </a:rPr>
              <a:t>que los que corren en el estadio</a:t>
            </a:r>
            <a:r>
              <a:rPr lang="es-ES" sz="2200" noProof="0" dirty="0">
                <a:latin typeface="Shadows Into Light Two" panose="02000506000000020004" pitchFamily="2" charset="0"/>
              </a:rPr>
              <a:t>, todos a la verdad corren, mas sólo uno se lleva el premio? Corred de tal manera que lo obtengáis.</a:t>
            </a:r>
          </a:p>
          <a:p>
            <a:r>
              <a:rPr lang="es-ES" sz="2200" noProof="0" dirty="0">
                <a:latin typeface="Shadows Into Light Two" panose="02000506000000020004" pitchFamily="2" charset="0"/>
              </a:rPr>
              <a:t>Y todo aquel que lucha, de todo se abstiene; y ellos, a la verdad, para recibir una corona corruptible; </a:t>
            </a:r>
            <a:r>
              <a:rPr lang="es-ES" sz="2200" b="1" noProof="0" dirty="0">
                <a:solidFill>
                  <a:srgbClr val="00B0F0"/>
                </a:solidFill>
                <a:latin typeface="Shadows Into Light Two" panose="02000506000000020004" pitchFamily="2" charset="0"/>
              </a:rPr>
              <a:t>pero nosotros, una </a:t>
            </a:r>
            <a:r>
              <a:rPr lang="es-ES" sz="2200" b="1" dirty="0">
                <a:solidFill>
                  <a:srgbClr val="00B0F0"/>
                </a:solidFill>
                <a:latin typeface="Shadows Into Light Two" panose="02000506000000020004" pitchFamily="2" charset="0"/>
              </a:rPr>
              <a:t>incorruptible.</a:t>
            </a:r>
          </a:p>
          <a:p>
            <a:r>
              <a:rPr lang="es-ES" sz="2200" i="1" dirty="0">
                <a:latin typeface="Shadows Into Light Two" panose="02000506000000020004" pitchFamily="2" charset="0"/>
              </a:rPr>
              <a:t>(1Cor 9:24-25)</a:t>
            </a:r>
            <a:endParaRPr lang="de-DE" sz="2200" i="1" noProof="0" dirty="0">
              <a:latin typeface="Shadows Into Light Two" panose="02000506000000020004" pitchFamily="2" charset="0"/>
            </a:endParaRPr>
          </a:p>
        </p:txBody>
      </p:sp>
      <p:sp>
        <p:nvSpPr>
          <p:cNvPr id="4" name="TextBox 5">
            <a:extLst>
              <a:ext uri="{FF2B5EF4-FFF2-40B4-BE49-F238E27FC236}">
                <a16:creationId xmlns:a16="http://schemas.microsoft.com/office/drawing/2014/main" id="{5C29034D-3AD5-867B-C3C9-D1E1ADD2B4E1}"/>
              </a:ext>
            </a:extLst>
          </p:cNvPr>
          <p:cNvSpPr txBox="1"/>
          <p:nvPr/>
        </p:nvSpPr>
        <p:spPr>
          <a:xfrm>
            <a:off x="268115" y="3168241"/>
            <a:ext cx="5827885" cy="3139321"/>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Por tanto, nosotros también, teniendo en derredor nuestro tan grande nube de testigos, despojémonos de todo peso, y del pecado que nos asedia, </a:t>
            </a:r>
            <a:r>
              <a:rPr lang="es-ES" sz="2200" b="1" noProof="0" dirty="0">
                <a:solidFill>
                  <a:srgbClr val="00B0F0"/>
                </a:solidFill>
                <a:latin typeface="Shadows Into Light Two" panose="02000506000000020004" pitchFamily="2" charset="0"/>
              </a:rPr>
              <a:t>y corramos con paciencia la carrera que tenemos por delante,</a:t>
            </a:r>
          </a:p>
          <a:p>
            <a:r>
              <a:rPr lang="es-ES" sz="2200" b="1" noProof="0" dirty="0">
                <a:solidFill>
                  <a:srgbClr val="FFFF00"/>
                </a:solidFill>
                <a:latin typeface="Shadows Into Light Two" panose="02000506000000020004" pitchFamily="2" charset="0"/>
              </a:rPr>
              <a:t>puestos los ojos en Jesús, el autor y consumador de la fe, el cual, por el gozo puesto delante de Él sufrió la cruz,</a:t>
            </a:r>
            <a:r>
              <a:rPr lang="es-ES" sz="2200" noProof="0" dirty="0">
                <a:latin typeface="Shadows Into Light Two" panose="02000506000000020004" pitchFamily="2" charset="0"/>
              </a:rPr>
              <a:t> menospreciando la vergüenza, y se sentó a la diestra del trono de </a:t>
            </a:r>
            <a:r>
              <a:rPr lang="es-ES" sz="2200" dirty="0">
                <a:latin typeface="Shadows Into Light Two" panose="02000506000000020004" pitchFamily="2" charset="0"/>
              </a:rPr>
              <a:t>Dios. </a:t>
            </a:r>
            <a:r>
              <a:rPr lang="es-ES" sz="2200" i="1" dirty="0">
                <a:latin typeface="Shadows Into Light Two" panose="02000506000000020004" pitchFamily="2" charset="0"/>
              </a:rPr>
              <a:t>(</a:t>
            </a:r>
            <a:r>
              <a:rPr lang="es-ES" sz="2200" i="1" dirty="0" err="1">
                <a:latin typeface="Shadows Into Light Two" panose="02000506000000020004" pitchFamily="2" charset="0"/>
              </a:rPr>
              <a:t>Heb</a:t>
            </a:r>
            <a:r>
              <a:rPr lang="es-ES" sz="2200" i="1" dirty="0">
                <a:latin typeface="Shadows Into Light Two" panose="02000506000000020004" pitchFamily="2" charset="0"/>
              </a:rPr>
              <a:t> 12:1-2)</a:t>
            </a:r>
            <a:endParaRPr lang="de-DE" sz="2200" i="1" noProof="0" dirty="0">
              <a:latin typeface="Shadows Into Light Two" panose="02000506000000020004" pitchFamily="2" charset="0"/>
            </a:endParaRPr>
          </a:p>
        </p:txBody>
      </p:sp>
      <p:sp>
        <p:nvSpPr>
          <p:cNvPr id="5" name="TextBox 5">
            <a:extLst>
              <a:ext uri="{FF2B5EF4-FFF2-40B4-BE49-F238E27FC236}">
                <a16:creationId xmlns:a16="http://schemas.microsoft.com/office/drawing/2014/main" id="{B6C1475C-F967-8AEC-5577-F1895D8FAC42}"/>
              </a:ext>
            </a:extLst>
          </p:cNvPr>
          <p:cNvSpPr txBox="1"/>
          <p:nvPr/>
        </p:nvSpPr>
        <p:spPr>
          <a:xfrm>
            <a:off x="6230057" y="2075236"/>
            <a:ext cx="5827885" cy="2123658"/>
          </a:xfrm>
          <a:prstGeom prst="rect">
            <a:avLst/>
          </a:prstGeom>
          <a:solidFill>
            <a:schemeClr val="bg1">
              <a:lumMod val="75000"/>
              <a:lumOff val="25000"/>
              <a:alpha val="70000"/>
            </a:schemeClr>
          </a:solidFill>
        </p:spPr>
        <p:txBody>
          <a:bodyPr wrap="square">
            <a:spAutoFit/>
          </a:bodyPr>
          <a:lstStyle/>
          <a:p>
            <a:r>
              <a:rPr lang="es-ES" sz="2200" noProof="0" dirty="0">
                <a:latin typeface="Shadows Into Light Two" panose="02000506000000020004" pitchFamily="2" charset="0"/>
              </a:rPr>
              <a:t>He peleado la buena batalla, </a:t>
            </a:r>
            <a:r>
              <a:rPr lang="es-ES" sz="2200" b="1" noProof="0" dirty="0">
                <a:solidFill>
                  <a:srgbClr val="00B0F0"/>
                </a:solidFill>
                <a:latin typeface="Shadows Into Light Two" panose="02000506000000020004" pitchFamily="2" charset="0"/>
              </a:rPr>
              <a:t>he acabado mi carrera,</a:t>
            </a:r>
            <a:r>
              <a:rPr lang="es-ES" sz="2200" noProof="0" dirty="0">
                <a:latin typeface="Shadows Into Light Two" panose="02000506000000020004" pitchFamily="2" charset="0"/>
              </a:rPr>
              <a:t> he guardado la fe.</a:t>
            </a:r>
          </a:p>
          <a:p>
            <a:r>
              <a:rPr lang="es-ES" sz="2200" noProof="0" dirty="0">
                <a:latin typeface="Shadows Into Light Two" panose="02000506000000020004" pitchFamily="2" charset="0"/>
              </a:rPr>
              <a:t>Por lo demás, me está guardada la corona de justicia, </a:t>
            </a:r>
            <a:r>
              <a:rPr lang="es-ES" sz="2200" b="1" noProof="0" dirty="0">
                <a:solidFill>
                  <a:schemeClr val="accent5"/>
                </a:solidFill>
                <a:latin typeface="Shadows Into Light Two" panose="02000506000000020004" pitchFamily="2" charset="0"/>
              </a:rPr>
              <a:t>la cual me dará el Señor, juez justo, en aquel día; y no sólo a mí, sino también a todos los que aman su </a:t>
            </a:r>
            <a:r>
              <a:rPr lang="es-ES" sz="2200" b="1" dirty="0">
                <a:solidFill>
                  <a:schemeClr val="accent5"/>
                </a:solidFill>
                <a:latin typeface="Shadows Into Light Two" panose="02000506000000020004" pitchFamily="2" charset="0"/>
              </a:rPr>
              <a:t>venida.</a:t>
            </a:r>
            <a:r>
              <a:rPr lang="es-ES" sz="2200" b="1" i="1" dirty="0">
                <a:solidFill>
                  <a:schemeClr val="accent5"/>
                </a:solidFill>
                <a:latin typeface="Shadows Into Light Two" panose="02000506000000020004" pitchFamily="2" charset="0"/>
              </a:rPr>
              <a:t> </a:t>
            </a:r>
            <a:r>
              <a:rPr lang="es-ES" sz="2200" i="1" dirty="0">
                <a:latin typeface="Shadows Into Light Two" panose="02000506000000020004" pitchFamily="2" charset="0"/>
              </a:rPr>
              <a:t>(2Tim 4:8)</a:t>
            </a:r>
            <a:endParaRPr lang="de-DE" sz="2200" i="1" noProof="0" dirty="0">
              <a:latin typeface="Shadows Into Light Two" panose="02000506000000020004" pitchFamily="2" charset="0"/>
            </a:endParaRPr>
          </a:p>
        </p:txBody>
      </p:sp>
    </p:spTree>
    <p:extLst>
      <p:ext uri="{BB962C8B-B14F-4D97-AF65-F5344CB8AC3E}">
        <p14:creationId xmlns:p14="http://schemas.microsoft.com/office/powerpoint/2010/main" val="48561183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140</TotalTime>
  <Words>1919</Words>
  <Application>Microsoft Office PowerPoint</Application>
  <PresentationFormat>Widescreen</PresentationFormat>
  <Paragraphs>175</Paragraphs>
  <Slides>25</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Congenial Black</vt:lpstr>
      <vt:lpstr>Corbel</vt:lpstr>
      <vt:lpstr>Gentium</vt:lpstr>
      <vt:lpstr>Shadows Into Light Two</vt:lpstr>
      <vt:lpstr>Tahoma</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Which Way to Orion?</dc:title>
  <dc:creator>Ray Dickinson</dc:creator>
  <cp:lastModifiedBy>Ray Dickinson</cp:lastModifiedBy>
  <cp:revision>1220</cp:revision>
  <dcterms:created xsi:type="dcterms:W3CDTF">2023-08-08T14:24:00Z</dcterms:created>
  <dcterms:modified xsi:type="dcterms:W3CDTF">2025-10-08T14:19:58Z</dcterms:modified>
</cp:coreProperties>
</file>